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6"/>
  </p:notesMasterIdLst>
  <p:handoutMasterIdLst>
    <p:handoutMasterId r:id="rId37"/>
  </p:handoutMasterIdLst>
  <p:sldIdLst>
    <p:sldId id="317" r:id="rId2"/>
    <p:sldId id="257" r:id="rId3"/>
    <p:sldId id="289" r:id="rId4"/>
    <p:sldId id="316" r:id="rId5"/>
    <p:sldId id="314" r:id="rId6"/>
    <p:sldId id="2147483163" r:id="rId7"/>
    <p:sldId id="2147482404" r:id="rId8"/>
    <p:sldId id="2147483161" r:id="rId9"/>
    <p:sldId id="304" r:id="rId10"/>
    <p:sldId id="2147483162" r:id="rId11"/>
    <p:sldId id="2147483157" r:id="rId12"/>
    <p:sldId id="310" r:id="rId13"/>
    <p:sldId id="2147483156" r:id="rId14"/>
    <p:sldId id="2147483167" r:id="rId15"/>
    <p:sldId id="282" r:id="rId16"/>
    <p:sldId id="284" r:id="rId17"/>
    <p:sldId id="283" r:id="rId18"/>
    <p:sldId id="285" r:id="rId19"/>
    <p:sldId id="286" r:id="rId20"/>
    <p:sldId id="309" r:id="rId21"/>
    <p:sldId id="263" r:id="rId22"/>
    <p:sldId id="300" r:id="rId23"/>
    <p:sldId id="278" r:id="rId24"/>
    <p:sldId id="288" r:id="rId25"/>
    <p:sldId id="279" r:id="rId26"/>
    <p:sldId id="280" r:id="rId27"/>
    <p:sldId id="302" r:id="rId28"/>
    <p:sldId id="303" r:id="rId29"/>
    <p:sldId id="2147483474" r:id="rId30"/>
    <p:sldId id="2147483475" r:id="rId31"/>
    <p:sldId id="2147483476" r:id="rId32"/>
    <p:sldId id="2147483477" r:id="rId33"/>
    <p:sldId id="2147483466" r:id="rId34"/>
    <p:sldId id="2147483165" r:id="rId3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59AFA5C-1F27-4992-A069-78D1F43A3D6F}">
          <p14:sldIdLst>
            <p14:sldId id="317"/>
            <p14:sldId id="257"/>
          </p14:sldIdLst>
        </p14:section>
        <p14:section name="1. Company Overview" id="{F4DFC564-5179-455F-AB3A-AC11D44ED874}">
          <p14:sldIdLst>
            <p14:sldId id="289"/>
            <p14:sldId id="316"/>
            <p14:sldId id="314"/>
            <p14:sldId id="2147483163"/>
            <p14:sldId id="2147482404"/>
          </p14:sldIdLst>
        </p14:section>
        <p14:section name="2. Slides for internal use" id="{B19008DE-FE85-BA48-90DB-893A9291B403}">
          <p14:sldIdLst>
            <p14:sldId id="2147483161"/>
            <p14:sldId id="304"/>
            <p14:sldId id="2147483162"/>
          </p14:sldIdLst>
        </p14:section>
        <p14:section name="3. Key facts &amp; figures" id="{3A5E3D8C-D116-44FE-9D43-7C96CA2D6A98}">
          <p14:sldIdLst>
            <p14:sldId id="2147483157"/>
            <p14:sldId id="310"/>
          </p14:sldIdLst>
        </p14:section>
        <p14:section name="4. Services Overview" id="{FC79211D-5CD4-4808-9355-5429256210D2}">
          <p14:sldIdLst>
            <p14:sldId id="2147483156"/>
            <p14:sldId id="2147483167"/>
            <p14:sldId id="282"/>
            <p14:sldId id="284"/>
            <p14:sldId id="283"/>
            <p14:sldId id="285"/>
            <p14:sldId id="286"/>
            <p14:sldId id="309"/>
            <p14:sldId id="263"/>
            <p14:sldId id="300"/>
            <p14:sldId id="278"/>
            <p14:sldId id="288"/>
            <p14:sldId id="279"/>
            <p14:sldId id="280"/>
            <p14:sldId id="302"/>
            <p14:sldId id="303"/>
          </p14:sldIdLst>
        </p14:section>
        <p14:section name="5. Value Proposition" id="{71428193-F555-48F1-A4FE-549F6BAE494F}">
          <p14:sldIdLst>
            <p14:sldId id="2147483474"/>
            <p14:sldId id="2147483475"/>
            <p14:sldId id="2147483476"/>
            <p14:sldId id="2147483477"/>
            <p14:sldId id="2147483466"/>
          </p14:sldIdLst>
        </p14:section>
        <p14:section name="6. Contact Information" id="{88D6E1DD-E504-4847-AD14-6E3381B92DC8}">
          <p14:sldIdLst>
            <p14:sldId id="2147483165"/>
          </p14:sldIdLst>
        </p14:section>
      </p14:sectionLst>
    </p:ext>
    <p:ext uri="{EFAFB233-063F-42B5-8137-9DF3F51BA10A}">
      <p15:sldGuideLst xmlns:p15="http://schemas.microsoft.com/office/powerpoint/2012/main">
        <p15:guide id="2" pos="3840" userDrawn="1">
          <p15:clr>
            <a:srgbClr val="A4A3A4"/>
          </p15:clr>
        </p15:guide>
        <p15:guide id="3" orient="horz" pos="390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CFD7A9-7A23-0BF1-7427-09134CC901D6}" name="Frederikke Wirstad" initials="FW" userId="S::frederikke.wirstad@twoday.com::c9a1fe24-4082-434b-94fc-c5b2e852a94d" providerId="AD"/>
  <p188:author id="{A1542EAE-8442-32E3-A74C-D11319715E04}" name="Tone Helleland Johnsen" initials="TJ" userId="S::tone.johnsen@twoday.com::d46455d9-abb2-47cd-a779-e9d3e0bb3674" providerId="AD"/>
  <p188:author id="{3E2859B6-675E-D49B-906B-567678BA8638}" name="Tone Helleland Johnsen" initials="TH" userId="S::Tone.Johnsen@twoday.com::d46455d9-abb2-47cd-a779-e9d3e0bb3674" providerId="AD"/>
  <p188:author id="{5DF0C8D8-522E-C687-97CE-9580DB3A3B10}" name="Lauri Kurki" initials="LK" userId="S::lauri.kurki@twoday.com::c70ed210-bf02-4750-9d11-2d75c7b8316a" providerId="AD"/>
  <p188:author id="{6682D7E2-85B3-5ABA-1E2A-6A8D9397A602}" name="Sondre Hårstad" initials="" userId="S::sondre.harstad@twoday.com::896b90e4-5606-4b14-8526-9d92d18593e1" providerId="AD"/>
  <p188:author id="{228C55FB-F1A7-B2FF-096A-6F42074BC202}" name="Rikke Luise Hestbæk" initials="RH" userId="S::rikke.hestbak@twoday.com::7704c3bc-abe4-4054-b4dc-c2c816006d8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lemming Klausen" initials="FK" lastIdx="3" clrIdx="0">
    <p:extLst>
      <p:ext uri="{19B8F6BF-5375-455C-9EA6-DF929625EA0E}">
        <p15:presenceInfo xmlns:p15="http://schemas.microsoft.com/office/powerpoint/2012/main" userId="S::fk@co3.dk::fb1a588f-98fa-472c-88b4-656565d1e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73A"/>
    <a:srgbClr val="FAED98"/>
    <a:srgbClr val="171717"/>
    <a:srgbClr val="FFFFFF"/>
    <a:srgbClr val="FFBC57"/>
    <a:srgbClr val="FF8439"/>
    <a:srgbClr val="173AFF"/>
    <a:srgbClr val="003E25"/>
    <a:srgbClr val="00E277"/>
    <a:srgbClr val="FF34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649EA8-997F-F645-A794-42F6F0B44CF1}" v="60" dt="2025-05-28T14:06:10.675"/>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50"/>
    <p:restoredTop sz="94670"/>
  </p:normalViewPr>
  <p:slideViewPr>
    <p:cSldViewPr snapToGrid="0">
      <p:cViewPr varScale="1">
        <p:scale>
          <a:sx n="152" d="100"/>
          <a:sy n="152" d="100"/>
        </p:scale>
        <p:origin x="1832" y="168"/>
      </p:cViewPr>
      <p:guideLst>
        <p:guide pos="3840"/>
        <p:guide orient="horz" pos="390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0225ED3D-903C-4A12-59B6-7947A6EDA1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latin typeface="Bookman Old Style" panose="02050604050505020204" pitchFamily="18" charset="0"/>
            </a:endParaRPr>
          </a:p>
        </p:txBody>
      </p:sp>
      <p:sp>
        <p:nvSpPr>
          <p:cNvPr id="3" name="Pladsholder til dato 2">
            <a:extLst>
              <a:ext uri="{FF2B5EF4-FFF2-40B4-BE49-F238E27FC236}">
                <a16:creationId xmlns:a16="http://schemas.microsoft.com/office/drawing/2014/main" id="{9C1B9D63-5FFF-51B0-3CD7-B0AED13DFA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04663B-FEE7-664C-B9D4-2F0BF88A66B0}" type="datetimeFigureOut">
              <a:rPr lang="da-DK" smtClean="0">
                <a:latin typeface="Bookman Old Style" panose="02050604050505020204" pitchFamily="18" charset="0"/>
              </a:rPr>
              <a:t>28.05.2025</a:t>
            </a:fld>
            <a:endParaRPr lang="da-DK">
              <a:latin typeface="Bookman Old Style" panose="02050604050505020204" pitchFamily="18" charset="0"/>
            </a:endParaRPr>
          </a:p>
        </p:txBody>
      </p:sp>
      <p:sp>
        <p:nvSpPr>
          <p:cNvPr id="4" name="Pladsholder til sidefod 3">
            <a:extLst>
              <a:ext uri="{FF2B5EF4-FFF2-40B4-BE49-F238E27FC236}">
                <a16:creationId xmlns:a16="http://schemas.microsoft.com/office/drawing/2014/main" id="{D63E2F80-39D3-D27A-23C6-46C84D7014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latin typeface="Bookman Old Style" panose="02050604050505020204" pitchFamily="18" charset="0"/>
            </a:endParaRPr>
          </a:p>
        </p:txBody>
      </p:sp>
      <p:sp>
        <p:nvSpPr>
          <p:cNvPr id="5" name="Pladsholder til slidenummer 4">
            <a:extLst>
              <a:ext uri="{FF2B5EF4-FFF2-40B4-BE49-F238E27FC236}">
                <a16:creationId xmlns:a16="http://schemas.microsoft.com/office/drawing/2014/main" id="{B23F09B5-64C1-63C5-2C11-76D2891963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9878C9-EF7D-714F-81C0-4E521CE6B032}" type="slidenum">
              <a:rPr lang="da-DK" smtClean="0">
                <a:latin typeface="Bookman Old Style" panose="02050604050505020204" pitchFamily="18" charset="0"/>
              </a:rPr>
              <a:t>‹#›</a:t>
            </a:fld>
            <a:endParaRPr lang="da-DK">
              <a:latin typeface="Bookman Old Style" panose="02050604050505020204" pitchFamily="18" charset="0"/>
            </a:endParaRPr>
          </a:p>
        </p:txBody>
      </p:sp>
    </p:spTree>
    <p:extLst>
      <p:ext uri="{BB962C8B-B14F-4D97-AF65-F5344CB8AC3E}">
        <p14:creationId xmlns:p14="http://schemas.microsoft.com/office/powerpoint/2010/main" val="147638423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Bookman Old Style" panose="02050604050505020204" pitchFamily="18" charset="0"/>
              </a:defRPr>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Bookman Old Style" panose="02050604050505020204" pitchFamily="18" charset="0"/>
              </a:defRPr>
            </a:lvl1pPr>
          </a:lstStyle>
          <a:p>
            <a:fld id="{31CCB0FD-1419-0D48-A304-C403B1B0B509}" type="datetimeFigureOut">
              <a:rPr lang="da-DK" smtClean="0"/>
              <a:pPr/>
              <a:t>28.05.2025</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Bookman Old Style" panose="02050604050505020204" pitchFamily="18" charset="0"/>
              </a:defRPr>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Bookman Old Style" panose="02050604050505020204" pitchFamily="18" charset="0"/>
              </a:defRPr>
            </a:lvl1pPr>
          </a:lstStyle>
          <a:p>
            <a:fld id="{D80310F4-F6B0-5941-BC5D-62D89A3CC146}" type="slidenum">
              <a:rPr lang="da-DK" smtClean="0"/>
              <a:pPr/>
              <a:t>‹#›</a:t>
            </a:fld>
            <a:endParaRPr lang="da-DK"/>
          </a:p>
        </p:txBody>
      </p:sp>
    </p:spTree>
    <p:extLst>
      <p:ext uri="{BB962C8B-B14F-4D97-AF65-F5344CB8AC3E}">
        <p14:creationId xmlns:p14="http://schemas.microsoft.com/office/powerpoint/2010/main" val="7914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ookman Old Style" panose="02050604050505020204" pitchFamily="18" charset="0"/>
        <a:ea typeface="+mn-ea"/>
        <a:cs typeface="+mn-cs"/>
      </a:defRPr>
    </a:lvl1pPr>
    <a:lvl2pPr marL="457200" algn="l" defTabSz="914400" rtl="0" eaLnBrk="1" latinLnBrk="0" hangingPunct="1">
      <a:defRPr sz="1200" b="0" i="0" kern="1200">
        <a:solidFill>
          <a:schemeClr val="tx1"/>
        </a:solidFill>
        <a:latin typeface="Bookman Old Style" panose="02050604050505020204" pitchFamily="18" charset="0"/>
        <a:ea typeface="+mn-ea"/>
        <a:cs typeface="+mn-cs"/>
      </a:defRPr>
    </a:lvl2pPr>
    <a:lvl3pPr marL="914400" algn="l" defTabSz="914400" rtl="0" eaLnBrk="1" latinLnBrk="0" hangingPunct="1">
      <a:defRPr sz="1200" b="0" i="0" kern="1200">
        <a:solidFill>
          <a:schemeClr val="tx1"/>
        </a:solidFill>
        <a:latin typeface="Bookman Old Style" panose="02050604050505020204" pitchFamily="18" charset="0"/>
        <a:ea typeface="+mn-ea"/>
        <a:cs typeface="+mn-cs"/>
      </a:defRPr>
    </a:lvl3pPr>
    <a:lvl4pPr marL="1371600" algn="l" defTabSz="914400" rtl="0" eaLnBrk="1" latinLnBrk="0" hangingPunct="1">
      <a:defRPr sz="1200" b="0" i="0" kern="1200">
        <a:solidFill>
          <a:schemeClr val="tx1"/>
        </a:solidFill>
        <a:latin typeface="Bookman Old Style" panose="02050604050505020204" pitchFamily="18" charset="0"/>
        <a:ea typeface="+mn-ea"/>
        <a:cs typeface="+mn-cs"/>
      </a:defRPr>
    </a:lvl4pPr>
    <a:lvl5pPr marL="1828800" algn="l" defTabSz="914400" rtl="0" eaLnBrk="1" latinLnBrk="0" hangingPunct="1">
      <a:defRPr sz="1200" b="0" i="0" kern="1200">
        <a:solidFill>
          <a:schemeClr val="tx1"/>
        </a:solidFill>
        <a:latin typeface="Bookman Old Style" panose="0205060405050502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D80310F4-F6B0-5941-BC5D-62D89A3CC146}" type="slidenum">
              <a:rPr lang="da-DK" smtClean="0"/>
              <a:pPr/>
              <a:t>2</a:t>
            </a:fld>
            <a:endParaRPr lang="da-DK"/>
          </a:p>
        </p:txBody>
      </p:sp>
    </p:spTree>
    <p:extLst>
      <p:ext uri="{BB962C8B-B14F-4D97-AF65-F5344CB8AC3E}">
        <p14:creationId xmlns:p14="http://schemas.microsoft.com/office/powerpoint/2010/main" val="2313354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2">
          <a:extLst>
            <a:ext uri="{FF2B5EF4-FFF2-40B4-BE49-F238E27FC236}">
              <a16:creationId xmlns:a16="http://schemas.microsoft.com/office/drawing/2014/main" id="{1F066C47-1A93-B91C-664D-0106F8A45D00}"/>
            </a:ext>
          </a:extLst>
        </p:cNvPr>
        <p:cNvGrpSpPr/>
        <p:nvPr/>
      </p:nvGrpSpPr>
      <p:grpSpPr>
        <a:xfrm>
          <a:off x="0" y="0"/>
          <a:ext cx="0" cy="0"/>
          <a:chOff x="0" y="0"/>
          <a:chExt cx="0" cy="0"/>
        </a:xfrm>
      </p:grpSpPr>
      <p:sp>
        <p:nvSpPr>
          <p:cNvPr id="4823" name="Google Shape;4823;g188f3560b6d_1_131:notes">
            <a:extLst>
              <a:ext uri="{FF2B5EF4-FFF2-40B4-BE49-F238E27FC236}">
                <a16:creationId xmlns:a16="http://schemas.microsoft.com/office/drawing/2014/main" id="{8506019A-2152-7A09-E84A-BFBE3996761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4" name="Google Shape;4824;g188f3560b6d_1_131:notes">
            <a:extLst>
              <a:ext uri="{FF2B5EF4-FFF2-40B4-BE49-F238E27FC236}">
                <a16:creationId xmlns:a16="http://schemas.microsoft.com/office/drawing/2014/main" id="{AFA9EFEE-81F6-CE1E-E868-68A62C7D411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5" name="Google Shape;4825;g188f3560b6d_1_131:notes">
            <a:extLst>
              <a:ext uri="{FF2B5EF4-FFF2-40B4-BE49-F238E27FC236}">
                <a16:creationId xmlns:a16="http://schemas.microsoft.com/office/drawing/2014/main" id="{91126BFE-8C51-4029-E01A-5DE0EE8F1C9E}"/>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a-DK"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74153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D80310F4-F6B0-5941-BC5D-62D89A3CC146}" type="slidenum">
              <a:rPr lang="da-DK" smtClean="0"/>
              <a:pPr/>
              <a:t>17</a:t>
            </a:fld>
            <a:endParaRPr lang="da-DK"/>
          </a:p>
        </p:txBody>
      </p:sp>
    </p:spTree>
    <p:extLst>
      <p:ext uri="{BB962C8B-B14F-4D97-AF65-F5344CB8AC3E}">
        <p14:creationId xmlns:p14="http://schemas.microsoft.com/office/powerpoint/2010/main" val="3522889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D80310F4-F6B0-5941-BC5D-62D89A3CC146}" type="slidenum">
              <a:rPr lang="da-DK" smtClean="0"/>
              <a:pPr/>
              <a:t>18</a:t>
            </a:fld>
            <a:endParaRPr lang="da-DK"/>
          </a:p>
        </p:txBody>
      </p:sp>
    </p:spTree>
    <p:extLst>
      <p:ext uri="{BB962C8B-B14F-4D97-AF65-F5344CB8AC3E}">
        <p14:creationId xmlns:p14="http://schemas.microsoft.com/office/powerpoint/2010/main" val="2308420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b="1"/>
              <a:t>Helping public organizations modernize their IT</a:t>
            </a:r>
          </a:p>
          <a:p>
            <a:endParaRPr lang="en-US"/>
          </a:p>
          <a:p>
            <a:r>
              <a:rPr lang="en-US"/>
              <a:t>Governments are under pressure to provide efficient, secure, and accessible digital services while meeting regulatory demands and budget constraints. For years, </a:t>
            </a:r>
            <a:r>
              <a:rPr lang="en-US" err="1"/>
              <a:t>twoday</a:t>
            </a:r>
            <a:r>
              <a:rPr lang="en-US"/>
              <a:t> has been a trusted IT partner for the Nordic public sector, helping organizations streamline operations, improve citizen services, and strengthen security with modern, scalable solutions.</a:t>
            </a:r>
          </a:p>
          <a:p>
            <a:endParaRPr lang="en-US"/>
          </a:p>
          <a:p>
            <a:r>
              <a:rPr lang="en-US"/>
              <a:t>We support public organizations by:</a:t>
            </a:r>
          </a:p>
          <a:p>
            <a:pPr marL="285750" indent="-285750">
              <a:buFont typeface="Arial" panose="020B0604020202020204" pitchFamily="34" charset="0"/>
              <a:buChar char="•"/>
            </a:pPr>
            <a:r>
              <a:rPr lang="en-US" b="1"/>
              <a:t>Improving citizen services</a:t>
            </a:r>
            <a:r>
              <a:rPr lang="en-US"/>
              <a:t> with intuitive, user-friendly digital platforms.</a:t>
            </a:r>
          </a:p>
          <a:p>
            <a:pPr marL="285750" indent="-285750">
              <a:buFont typeface="Arial" panose="020B0604020202020204" pitchFamily="34" charset="0"/>
              <a:buChar char="•"/>
            </a:pPr>
            <a:r>
              <a:rPr lang="en-US" b="1"/>
              <a:t>Increasing efficiency</a:t>
            </a:r>
            <a:r>
              <a:rPr lang="en-US"/>
              <a:t> through automation and better data management.</a:t>
            </a:r>
          </a:p>
          <a:p>
            <a:pPr marL="285750" indent="-285750">
              <a:buFont typeface="Arial" panose="020B0604020202020204" pitchFamily="34" charset="0"/>
              <a:buChar char="•"/>
            </a:pPr>
            <a:r>
              <a:rPr lang="en-US" b="1"/>
              <a:t>Ensuring security and compliance</a:t>
            </a:r>
            <a:r>
              <a:rPr lang="en-US"/>
              <a:t> with reliable cloud and cybersecurity solutions.</a:t>
            </a:r>
          </a:p>
          <a:p>
            <a:pPr marL="285750" indent="-285750">
              <a:buFont typeface="Arial" panose="020B0604020202020204" pitchFamily="34" charset="0"/>
              <a:buChar char="•"/>
            </a:pPr>
            <a:r>
              <a:rPr lang="en-US" b="1"/>
              <a:t>Supporting informed decision-making</a:t>
            </a:r>
            <a:r>
              <a:rPr lang="en-US"/>
              <a:t> with secure, data-driven insights.</a:t>
            </a:r>
          </a:p>
          <a:p>
            <a:pPr>
              <a:buFont typeface="Arial" panose="020B0604020202020204" pitchFamily="34" charset="0"/>
              <a:buChar char="•"/>
            </a:pPr>
            <a:endParaRPr lang="en-US"/>
          </a:p>
          <a:p>
            <a:r>
              <a:rPr lang="en-US"/>
              <a:t>With expertise in software development, standard business applications, cloud solutions, and data and AI, </a:t>
            </a:r>
            <a:r>
              <a:rPr lang="en-US" err="1"/>
              <a:t>twoday</a:t>
            </a:r>
            <a:r>
              <a:rPr lang="en-US"/>
              <a:t> helps governments modernize their IT infrastructure—creating better services, improving resilience, and building public trust</a:t>
            </a:r>
            <a:endParaRPr lang="da-DK"/>
          </a:p>
        </p:txBody>
      </p:sp>
      <p:sp>
        <p:nvSpPr>
          <p:cNvPr id="4" name="Pladsholder til slidenummer 3"/>
          <p:cNvSpPr>
            <a:spLocks noGrp="1"/>
          </p:cNvSpPr>
          <p:nvPr>
            <p:ph type="sldNum" sz="quarter" idx="5"/>
          </p:nvPr>
        </p:nvSpPr>
        <p:spPr/>
        <p:txBody>
          <a:bodyPr/>
          <a:lstStyle/>
          <a:p>
            <a:fld id="{D80310F4-F6B0-5941-BC5D-62D89A3CC146}" type="slidenum">
              <a:rPr lang="da-DK" smtClean="0"/>
              <a:pPr/>
              <a:t>20</a:t>
            </a:fld>
            <a:endParaRPr lang="da-DK"/>
          </a:p>
        </p:txBody>
      </p:sp>
    </p:spTree>
    <p:extLst>
      <p:ext uri="{BB962C8B-B14F-4D97-AF65-F5344CB8AC3E}">
        <p14:creationId xmlns:p14="http://schemas.microsoft.com/office/powerpoint/2010/main" val="1804592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D80310F4-F6B0-5941-BC5D-62D89A3CC146}" type="slidenum">
              <a:rPr lang="da-DK" smtClean="0"/>
              <a:pPr/>
              <a:t>27</a:t>
            </a:fld>
            <a:endParaRPr lang="da-DK"/>
          </a:p>
        </p:txBody>
      </p:sp>
    </p:spTree>
    <p:extLst>
      <p:ext uri="{BB962C8B-B14F-4D97-AF65-F5344CB8AC3E}">
        <p14:creationId xmlns:p14="http://schemas.microsoft.com/office/powerpoint/2010/main" val="136823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D80310F4-F6B0-5941-BC5D-62D89A3CC146}" type="slidenum">
              <a:rPr lang="da-DK" smtClean="0"/>
              <a:pPr/>
              <a:t>28</a:t>
            </a:fld>
            <a:endParaRPr lang="da-DK"/>
          </a:p>
        </p:txBody>
      </p:sp>
    </p:spTree>
    <p:extLst>
      <p:ext uri="{BB962C8B-B14F-4D97-AF65-F5344CB8AC3E}">
        <p14:creationId xmlns:p14="http://schemas.microsoft.com/office/powerpoint/2010/main" val="1151727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a:t>Case example</a:t>
            </a:r>
          </a:p>
        </p:txBody>
      </p:sp>
      <p:sp>
        <p:nvSpPr>
          <p:cNvPr id="4" name="Slide Number Placeholder 3"/>
          <p:cNvSpPr>
            <a:spLocks noGrp="1"/>
          </p:cNvSpPr>
          <p:nvPr>
            <p:ph type="sldNum" sz="quarter" idx="5"/>
          </p:nvPr>
        </p:nvSpPr>
        <p:spPr/>
        <p:txBody>
          <a:bodyPr/>
          <a:lstStyle/>
          <a:p>
            <a:fld id="{D80310F4-F6B0-5941-BC5D-62D89A3CC146}" type="slidenum">
              <a:rPr lang="da-DK" smtClean="0"/>
              <a:pPr/>
              <a:t>30</a:t>
            </a:fld>
            <a:endParaRPr lang="da-DK"/>
          </a:p>
        </p:txBody>
      </p:sp>
    </p:spTree>
    <p:extLst>
      <p:ext uri="{BB962C8B-B14F-4D97-AF65-F5344CB8AC3E}">
        <p14:creationId xmlns:p14="http://schemas.microsoft.com/office/powerpoint/2010/main" val="370923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a:t>Case example</a:t>
            </a:r>
          </a:p>
        </p:txBody>
      </p:sp>
      <p:sp>
        <p:nvSpPr>
          <p:cNvPr id="4" name="Slide Number Placeholder 3"/>
          <p:cNvSpPr>
            <a:spLocks noGrp="1"/>
          </p:cNvSpPr>
          <p:nvPr>
            <p:ph type="sldNum" sz="quarter" idx="5"/>
          </p:nvPr>
        </p:nvSpPr>
        <p:spPr/>
        <p:txBody>
          <a:bodyPr/>
          <a:lstStyle/>
          <a:p>
            <a:fld id="{D80310F4-F6B0-5941-BC5D-62D89A3CC146}" type="slidenum">
              <a:rPr lang="da-DK" smtClean="0"/>
              <a:pPr/>
              <a:t>31</a:t>
            </a:fld>
            <a:endParaRPr lang="da-DK"/>
          </a:p>
        </p:txBody>
      </p:sp>
    </p:spTree>
    <p:extLst>
      <p:ext uri="{BB962C8B-B14F-4D97-AF65-F5344CB8AC3E}">
        <p14:creationId xmlns:p14="http://schemas.microsoft.com/office/powerpoint/2010/main" val="4182616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a:t>Case example</a:t>
            </a:r>
          </a:p>
        </p:txBody>
      </p:sp>
      <p:sp>
        <p:nvSpPr>
          <p:cNvPr id="4" name="Slide Number Placeholder 3"/>
          <p:cNvSpPr>
            <a:spLocks noGrp="1"/>
          </p:cNvSpPr>
          <p:nvPr>
            <p:ph type="sldNum" sz="quarter" idx="5"/>
          </p:nvPr>
        </p:nvSpPr>
        <p:spPr/>
        <p:txBody>
          <a:bodyPr/>
          <a:lstStyle/>
          <a:p>
            <a:fld id="{D80310F4-F6B0-5941-BC5D-62D89A3CC146}" type="slidenum">
              <a:rPr lang="da-DK" smtClean="0"/>
              <a:pPr/>
              <a:t>32</a:t>
            </a:fld>
            <a:endParaRPr lang="da-DK"/>
          </a:p>
        </p:txBody>
      </p:sp>
    </p:spTree>
    <p:extLst>
      <p:ext uri="{BB962C8B-B14F-4D97-AF65-F5344CB8AC3E}">
        <p14:creationId xmlns:p14="http://schemas.microsoft.com/office/powerpoint/2010/main" val="596728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b="1"/>
              <a:t>Heart</a:t>
            </a:r>
          </a:p>
          <a:p>
            <a:pPr marL="0" indent="0">
              <a:buNone/>
            </a:pPr>
            <a:r>
              <a:rPr lang="da-DK" sz="1200" err="1">
                <a:solidFill>
                  <a:schemeClr val="bg1"/>
                </a:solidFill>
              </a:rPr>
              <a:t>Our</a:t>
            </a:r>
            <a:r>
              <a:rPr lang="da-DK" sz="1200">
                <a:solidFill>
                  <a:schemeClr val="bg1"/>
                </a:solidFill>
              </a:rPr>
              <a:t> business is run with </a:t>
            </a:r>
            <a:r>
              <a:rPr lang="da-DK" sz="1200" err="1">
                <a:solidFill>
                  <a:schemeClr val="bg1"/>
                </a:solidFill>
              </a:rPr>
              <a:t>heart</a:t>
            </a:r>
            <a:r>
              <a:rPr lang="da-DK" sz="1200">
                <a:solidFill>
                  <a:schemeClr val="bg1"/>
                </a:solidFill>
              </a:rPr>
              <a:t>. </a:t>
            </a:r>
            <a:br>
              <a:rPr lang="da-DK" sz="1200">
                <a:solidFill>
                  <a:schemeClr val="bg1"/>
                </a:solidFill>
              </a:rPr>
            </a:br>
            <a:r>
              <a:rPr lang="da-DK" sz="1200" err="1">
                <a:solidFill>
                  <a:schemeClr val="bg1"/>
                </a:solidFill>
              </a:rPr>
              <a:t>We</a:t>
            </a:r>
            <a:r>
              <a:rPr lang="da-DK" sz="1200">
                <a:solidFill>
                  <a:schemeClr val="bg1"/>
                </a:solidFill>
              </a:rPr>
              <a:t> </a:t>
            </a:r>
            <a:r>
              <a:rPr lang="da-DK" sz="1200" err="1">
                <a:solidFill>
                  <a:schemeClr val="bg1"/>
                </a:solidFill>
              </a:rPr>
              <a:t>care</a:t>
            </a:r>
            <a:r>
              <a:rPr lang="da-DK" sz="1200">
                <a:solidFill>
                  <a:schemeClr val="bg1"/>
                </a:solidFill>
              </a:rPr>
              <a:t> </a:t>
            </a:r>
            <a:r>
              <a:rPr lang="da-DK" sz="1200" err="1">
                <a:solidFill>
                  <a:schemeClr val="bg1"/>
                </a:solidFill>
              </a:rPr>
              <a:t>about</a:t>
            </a:r>
            <a:r>
              <a:rPr lang="da-DK" sz="1200">
                <a:solidFill>
                  <a:schemeClr val="bg1"/>
                </a:solidFill>
              </a:rPr>
              <a:t> </a:t>
            </a:r>
            <a:r>
              <a:rPr lang="da-DK" sz="1200" err="1">
                <a:solidFill>
                  <a:schemeClr val="bg1"/>
                </a:solidFill>
              </a:rPr>
              <a:t>people</a:t>
            </a:r>
            <a:r>
              <a:rPr lang="da-DK" sz="1200">
                <a:solidFill>
                  <a:schemeClr val="bg1"/>
                </a:solidFill>
              </a:rPr>
              <a:t>, </a:t>
            </a:r>
            <a:r>
              <a:rPr lang="da-DK" sz="1200" err="1">
                <a:solidFill>
                  <a:schemeClr val="bg1"/>
                </a:solidFill>
              </a:rPr>
              <a:t>our</a:t>
            </a:r>
            <a:r>
              <a:rPr lang="da-DK" sz="1200">
                <a:solidFill>
                  <a:schemeClr val="bg1"/>
                </a:solidFill>
              </a:rPr>
              <a:t> </a:t>
            </a:r>
            <a:r>
              <a:rPr lang="da-DK" sz="1200" err="1">
                <a:solidFill>
                  <a:schemeClr val="bg1"/>
                </a:solidFill>
              </a:rPr>
              <a:t>customers</a:t>
            </a:r>
            <a:r>
              <a:rPr lang="da-DK" sz="1200">
                <a:solidFill>
                  <a:schemeClr val="bg1"/>
                </a:solidFill>
              </a:rPr>
              <a:t> and society. </a:t>
            </a:r>
            <a:r>
              <a:rPr lang="da-DK" sz="1200" err="1">
                <a:solidFill>
                  <a:schemeClr val="bg1"/>
                </a:solidFill>
              </a:rPr>
              <a:t>We</a:t>
            </a:r>
            <a:r>
              <a:rPr lang="da-DK" sz="1200">
                <a:solidFill>
                  <a:schemeClr val="bg1"/>
                </a:solidFill>
              </a:rPr>
              <a:t> </a:t>
            </a:r>
            <a:r>
              <a:rPr lang="da-DK" sz="1200" err="1">
                <a:solidFill>
                  <a:schemeClr val="bg1"/>
                </a:solidFill>
              </a:rPr>
              <a:t>are</a:t>
            </a:r>
            <a:r>
              <a:rPr lang="da-DK" sz="1200">
                <a:solidFill>
                  <a:schemeClr val="bg1"/>
                </a:solidFill>
              </a:rPr>
              <a:t> a </a:t>
            </a:r>
            <a:r>
              <a:rPr lang="da-DK" sz="1200" err="1">
                <a:solidFill>
                  <a:schemeClr val="bg1"/>
                </a:solidFill>
              </a:rPr>
              <a:t>warm</a:t>
            </a:r>
            <a:r>
              <a:rPr lang="da-DK" sz="1200">
                <a:solidFill>
                  <a:schemeClr val="bg1"/>
                </a:solidFill>
              </a:rPr>
              <a:t> community </a:t>
            </a:r>
            <a:r>
              <a:rPr lang="da-DK" sz="1200" err="1">
                <a:solidFill>
                  <a:schemeClr val="bg1"/>
                </a:solidFill>
              </a:rPr>
              <a:t>filled</a:t>
            </a:r>
            <a:r>
              <a:rPr lang="da-DK" sz="1200">
                <a:solidFill>
                  <a:schemeClr val="bg1"/>
                </a:solidFill>
              </a:rPr>
              <a:t> with </a:t>
            </a:r>
            <a:r>
              <a:rPr lang="da-DK" sz="1200" err="1">
                <a:solidFill>
                  <a:schemeClr val="bg1"/>
                </a:solidFill>
              </a:rPr>
              <a:t>people</a:t>
            </a:r>
            <a:r>
              <a:rPr lang="da-DK" sz="1200">
                <a:solidFill>
                  <a:schemeClr val="bg1"/>
                </a:solidFill>
              </a:rPr>
              <a:t> </a:t>
            </a:r>
            <a:r>
              <a:rPr lang="da-DK" sz="1200" err="1">
                <a:solidFill>
                  <a:schemeClr val="bg1"/>
                </a:solidFill>
              </a:rPr>
              <a:t>that</a:t>
            </a:r>
            <a:r>
              <a:rPr lang="da-DK" sz="1200">
                <a:solidFill>
                  <a:schemeClr val="bg1"/>
                </a:solidFill>
              </a:rPr>
              <a:t> have </a:t>
            </a:r>
            <a:r>
              <a:rPr lang="da-DK" sz="1200" err="1">
                <a:solidFill>
                  <a:schemeClr val="bg1"/>
                </a:solidFill>
              </a:rPr>
              <a:t>fun</a:t>
            </a:r>
            <a:r>
              <a:rPr lang="da-DK" sz="1200">
                <a:solidFill>
                  <a:schemeClr val="bg1"/>
                </a:solidFill>
              </a:rPr>
              <a:t> and </a:t>
            </a:r>
            <a:r>
              <a:rPr lang="da-DK" sz="1200" err="1">
                <a:solidFill>
                  <a:schemeClr val="bg1"/>
                </a:solidFill>
              </a:rPr>
              <a:t>laugh</a:t>
            </a:r>
            <a:r>
              <a:rPr lang="da-DK" sz="1200">
                <a:solidFill>
                  <a:schemeClr val="bg1"/>
                </a:solidFill>
              </a:rPr>
              <a:t> </a:t>
            </a:r>
            <a:r>
              <a:rPr lang="da-DK" sz="1200" err="1">
                <a:solidFill>
                  <a:schemeClr val="bg1"/>
                </a:solidFill>
              </a:rPr>
              <a:t>together</a:t>
            </a:r>
            <a:r>
              <a:rPr lang="da-DK" sz="1200">
                <a:solidFill>
                  <a:schemeClr val="bg1"/>
                </a:solidFill>
              </a:rPr>
              <a:t>. </a:t>
            </a:r>
            <a:br>
              <a:rPr lang="da-DK" sz="1200">
                <a:solidFill>
                  <a:schemeClr val="bg1"/>
                </a:solidFill>
              </a:rPr>
            </a:br>
            <a:r>
              <a:rPr lang="da-DK" sz="1200" err="1">
                <a:solidFill>
                  <a:schemeClr val="bg1"/>
                </a:solidFill>
              </a:rPr>
              <a:t>We</a:t>
            </a:r>
            <a:r>
              <a:rPr lang="da-DK" sz="1200">
                <a:solidFill>
                  <a:schemeClr val="bg1"/>
                </a:solidFill>
              </a:rPr>
              <a:t> </a:t>
            </a:r>
            <a:r>
              <a:rPr lang="da-DK" sz="1200" err="1">
                <a:solidFill>
                  <a:schemeClr val="bg1"/>
                </a:solidFill>
              </a:rPr>
              <a:t>welcome</a:t>
            </a:r>
            <a:r>
              <a:rPr lang="da-DK" sz="1200">
                <a:solidFill>
                  <a:schemeClr val="bg1"/>
                </a:solidFill>
              </a:rPr>
              <a:t> </a:t>
            </a:r>
            <a:r>
              <a:rPr lang="da-DK" sz="1200" err="1">
                <a:solidFill>
                  <a:schemeClr val="bg1"/>
                </a:solidFill>
              </a:rPr>
              <a:t>people</a:t>
            </a:r>
            <a:r>
              <a:rPr lang="da-DK" sz="1200">
                <a:solidFill>
                  <a:schemeClr val="bg1"/>
                </a:solidFill>
              </a:rPr>
              <a:t> as </a:t>
            </a:r>
            <a:r>
              <a:rPr lang="da-DK" sz="1200" err="1">
                <a:solidFill>
                  <a:schemeClr val="bg1"/>
                </a:solidFill>
              </a:rPr>
              <a:t>they</a:t>
            </a:r>
            <a:r>
              <a:rPr lang="da-DK" sz="1200">
                <a:solidFill>
                  <a:schemeClr val="bg1"/>
                </a:solidFill>
              </a:rPr>
              <a:t> </a:t>
            </a:r>
            <a:r>
              <a:rPr lang="da-DK" sz="1200" err="1">
                <a:solidFill>
                  <a:schemeClr val="bg1"/>
                </a:solidFill>
              </a:rPr>
              <a:t>are</a:t>
            </a:r>
            <a:r>
              <a:rPr lang="da-DK" sz="1200">
                <a:solidFill>
                  <a:schemeClr val="bg1"/>
                </a:solidFill>
              </a:rPr>
              <a:t>, </a:t>
            </a:r>
            <a:r>
              <a:rPr lang="da-DK" sz="1200" err="1">
                <a:solidFill>
                  <a:schemeClr val="bg1"/>
                </a:solidFill>
              </a:rPr>
              <a:t>we</a:t>
            </a:r>
            <a:r>
              <a:rPr lang="da-DK" sz="1200">
                <a:solidFill>
                  <a:schemeClr val="bg1"/>
                </a:solidFill>
              </a:rPr>
              <a:t> team up and </a:t>
            </a:r>
            <a:r>
              <a:rPr lang="da-DK" sz="1200" err="1">
                <a:solidFill>
                  <a:schemeClr val="bg1"/>
                </a:solidFill>
              </a:rPr>
              <a:t>thrive</a:t>
            </a:r>
            <a:r>
              <a:rPr lang="da-DK" sz="1200">
                <a:solidFill>
                  <a:schemeClr val="bg1"/>
                </a:solidFill>
              </a:rPr>
              <a:t> </a:t>
            </a:r>
            <a:r>
              <a:rPr lang="da-DK" sz="1200" err="1">
                <a:solidFill>
                  <a:schemeClr val="bg1"/>
                </a:solidFill>
              </a:rPr>
              <a:t>together</a:t>
            </a:r>
            <a:r>
              <a:rPr lang="da-DK" sz="1200">
                <a:solidFill>
                  <a:schemeClr val="bg1"/>
                </a:solidFill>
              </a:rPr>
              <a:t>.</a:t>
            </a:r>
          </a:p>
          <a:p>
            <a:pPr marL="0" indent="0">
              <a:buNone/>
            </a:pPr>
            <a:endParaRPr lang="en-NO" sz="1200">
              <a:solidFill>
                <a:schemeClr val="bg1"/>
              </a:solidFill>
            </a:endParaRPr>
          </a:p>
          <a:p>
            <a:pPr marL="0" indent="0">
              <a:buNone/>
            </a:pPr>
            <a:r>
              <a:rPr lang="en-NO" sz="1200" b="1">
                <a:solidFill>
                  <a:schemeClr val="bg1"/>
                </a:solidFill>
              </a:rPr>
              <a:t>Drive</a:t>
            </a:r>
          </a:p>
          <a:p>
            <a:pPr marL="0" indent="0">
              <a:buFont typeface="Arial" panose="020B0604020202020204" pitchFamily="34" charset="0"/>
              <a:buNone/>
            </a:pPr>
            <a:r>
              <a:rPr lang="en-GB" sz="1200">
                <a:solidFill>
                  <a:schemeClr val="bg1"/>
                </a:solidFill>
                <a:latin typeface="+mn-lt"/>
              </a:rPr>
              <a:t>To succeed in the digital transformation of our society we need people with initiative, dedication and engagement. </a:t>
            </a:r>
            <a:br>
              <a:rPr lang="en-GB" sz="1200">
                <a:solidFill>
                  <a:schemeClr val="bg1"/>
                </a:solidFill>
                <a:latin typeface="+mn-lt"/>
              </a:rPr>
            </a:br>
            <a:r>
              <a:rPr lang="en-GB" sz="1200">
                <a:solidFill>
                  <a:schemeClr val="bg1"/>
                </a:solidFill>
                <a:latin typeface="+mn-lt"/>
              </a:rPr>
              <a:t>People that continuously develop themselves and learn new things is the key to deliver the competence that is needed in the digital age. </a:t>
            </a:r>
            <a:br>
              <a:rPr lang="en-GB" sz="1200">
                <a:solidFill>
                  <a:schemeClr val="bg1"/>
                </a:solidFill>
                <a:latin typeface="+mn-lt"/>
              </a:rPr>
            </a:br>
            <a:r>
              <a:rPr lang="en-GB" sz="1200">
                <a:solidFill>
                  <a:schemeClr val="bg1"/>
                </a:solidFill>
                <a:latin typeface="+mn-lt"/>
              </a:rPr>
              <a:t>Our drive and ambition moves society forward.</a:t>
            </a:r>
          </a:p>
          <a:p>
            <a:pPr marL="0" indent="0">
              <a:buFont typeface="Arial" panose="020B0604020202020204" pitchFamily="34" charset="0"/>
              <a:buNone/>
            </a:pPr>
            <a:endParaRPr lang="en-GB" sz="1200">
              <a:solidFill>
                <a:schemeClr val="bg1"/>
              </a:solidFill>
              <a:latin typeface="+mn-lt"/>
            </a:endParaRPr>
          </a:p>
          <a:p>
            <a:pPr marL="0" indent="0">
              <a:buFont typeface="Arial" panose="020B0604020202020204" pitchFamily="34" charset="0"/>
              <a:buNone/>
            </a:pPr>
            <a:r>
              <a:rPr lang="en-GB" sz="1200" b="1">
                <a:solidFill>
                  <a:schemeClr val="bg1"/>
                </a:solidFill>
                <a:latin typeface="+mn-lt"/>
              </a:rPr>
              <a:t>Adaptability</a:t>
            </a:r>
          </a:p>
          <a:p>
            <a:pPr marL="0" indent="0">
              <a:buFont typeface="Arial" panose="020B0604020202020204" pitchFamily="34" charset="0"/>
              <a:buNone/>
            </a:pPr>
            <a:r>
              <a:rPr lang="en-GB" sz="1200">
                <a:solidFill>
                  <a:schemeClr val="bg1"/>
                </a:solidFill>
                <a:latin typeface="+mn-lt"/>
              </a:rPr>
              <a:t>Technology is constantly changing and so are the needs of people and organizations. </a:t>
            </a:r>
          </a:p>
          <a:p>
            <a:pPr marL="0" indent="0">
              <a:buFont typeface="Arial" panose="020B0604020202020204" pitchFamily="34" charset="0"/>
              <a:buNone/>
            </a:pPr>
            <a:r>
              <a:rPr lang="en-GB" sz="1200">
                <a:solidFill>
                  <a:schemeClr val="bg1"/>
                </a:solidFill>
                <a:latin typeface="+mn-lt"/>
              </a:rPr>
              <a:t>We are adaptable in our approach, down to earth and easy to work with. </a:t>
            </a:r>
          </a:p>
          <a:p>
            <a:pPr marL="0" indent="0">
              <a:buFont typeface="Arial" panose="020B0604020202020204" pitchFamily="34" charset="0"/>
              <a:buNone/>
            </a:pPr>
            <a:r>
              <a:rPr lang="en-GB" sz="1200">
                <a:solidFill>
                  <a:schemeClr val="bg1"/>
                </a:solidFill>
                <a:latin typeface="+mn-lt"/>
              </a:rPr>
              <a:t>We trust in people and believe that we do our best with a good balance of freedom and responsibility.</a:t>
            </a:r>
          </a:p>
          <a:p>
            <a:pPr marL="0" indent="0">
              <a:buFont typeface="Arial" panose="020B0604020202020204" pitchFamily="34" charset="0"/>
              <a:buNone/>
            </a:pPr>
            <a:endParaRPr lang="en-GB" sz="1200">
              <a:solidFill>
                <a:schemeClr val="bg1"/>
              </a:solidFill>
              <a:latin typeface="+mn-lt"/>
            </a:endParaRPr>
          </a:p>
        </p:txBody>
      </p:sp>
      <p:sp>
        <p:nvSpPr>
          <p:cNvPr id="4" name="Slide Number Placeholder 3"/>
          <p:cNvSpPr>
            <a:spLocks noGrp="1"/>
          </p:cNvSpPr>
          <p:nvPr>
            <p:ph type="sldNum" sz="quarter" idx="5"/>
          </p:nvPr>
        </p:nvSpPr>
        <p:spPr/>
        <p:txBody>
          <a:bodyPr/>
          <a:lstStyle/>
          <a:p>
            <a:fld id="{D80310F4-F6B0-5941-BC5D-62D89A3CC146}" type="slidenum">
              <a:rPr lang="da-DK" smtClean="0"/>
              <a:pPr/>
              <a:t>34</a:t>
            </a:fld>
            <a:endParaRPr lang="da-DK"/>
          </a:p>
        </p:txBody>
      </p:sp>
    </p:spTree>
    <p:extLst>
      <p:ext uri="{BB962C8B-B14F-4D97-AF65-F5344CB8AC3E}">
        <p14:creationId xmlns:p14="http://schemas.microsoft.com/office/powerpoint/2010/main" val="1387097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a:t>The Rise of AI</a:t>
            </a:r>
          </a:p>
          <a:p>
            <a:pPr>
              <a:buFont typeface="Arial" panose="020B0604020202020204" pitchFamily="34" charset="0"/>
              <a:buChar char="•"/>
            </a:pPr>
            <a:r>
              <a:rPr lang="en-GB"/>
              <a:t> AI is no longer a distant future—it's shaping industries today.</a:t>
            </a:r>
          </a:p>
          <a:p>
            <a:pPr>
              <a:buFont typeface="Arial" panose="020B0604020202020204" pitchFamily="34" charset="0"/>
              <a:buChar char="•"/>
            </a:pPr>
            <a:r>
              <a:rPr lang="en-GB"/>
              <a:t> A staggering </a:t>
            </a:r>
            <a:r>
              <a:rPr lang="en-GB" b="1"/>
              <a:t>72% of business leaders</a:t>
            </a:r>
            <a:r>
              <a:rPr lang="en-GB"/>
              <a:t> see AI as central to their strategy by 2025.</a:t>
            </a:r>
          </a:p>
          <a:p>
            <a:pPr>
              <a:buFont typeface="Arial" panose="020B0604020202020204" pitchFamily="34" charset="0"/>
              <a:buChar char="•"/>
            </a:pPr>
            <a:r>
              <a:rPr lang="en-GB"/>
              <a:t> Companies that successfully integrate AI will gain a competitive edge, enhancing efficiency, decision-making, and customer experiences.</a:t>
            </a:r>
          </a:p>
          <a:p>
            <a:pPr>
              <a:buFont typeface="Arial" panose="020B0604020202020204" pitchFamily="34" charset="0"/>
              <a:buChar char="•"/>
            </a:pPr>
            <a:r>
              <a:rPr lang="en-GB"/>
              <a:t> The challenge isn’t just adopting AI but doing so responsibly, ensuring transparency, security, and ethical use.</a:t>
            </a:r>
          </a:p>
          <a:p>
            <a:pPr>
              <a:buNone/>
            </a:pPr>
            <a:br>
              <a:rPr lang="en-NO"/>
            </a:br>
            <a:r>
              <a:rPr lang="en-GB" b="1"/>
              <a:t>Green Transition</a:t>
            </a:r>
          </a:p>
          <a:p>
            <a:pPr>
              <a:buFont typeface="Arial" panose="020B0604020202020204" pitchFamily="34" charset="0"/>
              <a:buChar char="•"/>
            </a:pPr>
            <a:r>
              <a:rPr lang="en-GB"/>
              <a:t> Sustainability is no longer optional—it's a business imperative.</a:t>
            </a:r>
          </a:p>
          <a:p>
            <a:pPr>
              <a:buFont typeface="Arial" panose="020B0604020202020204" pitchFamily="34" charset="0"/>
              <a:buChar char="•"/>
            </a:pPr>
            <a:r>
              <a:rPr lang="en-GB"/>
              <a:t> Governments, investors, and consumers are pushing for greener solutions, creating both challenges and opportunities.</a:t>
            </a:r>
          </a:p>
          <a:p>
            <a:pPr>
              <a:buFont typeface="Arial" panose="020B0604020202020204" pitchFamily="34" charset="0"/>
              <a:buChar char="•"/>
            </a:pPr>
            <a:r>
              <a:rPr lang="en-GB"/>
              <a:t> Technology, including AI and data-driven insights, plays a critical role in </a:t>
            </a:r>
            <a:r>
              <a:rPr lang="en-GB" b="1"/>
              <a:t>optimizing energy use, reducing emissions, and enabling circular economies</a:t>
            </a:r>
            <a:r>
              <a:rPr lang="en-GB"/>
              <a:t>.</a:t>
            </a:r>
          </a:p>
          <a:p>
            <a:pPr>
              <a:buFont typeface="Arial" panose="020B0604020202020204" pitchFamily="34" charset="0"/>
              <a:buChar char="•"/>
            </a:pPr>
            <a:r>
              <a:rPr lang="en-GB"/>
              <a:t> Businesses that embrace the green transition will future-proof their operations and gain trust in an increasingly eco-conscious market.</a:t>
            </a:r>
          </a:p>
          <a:p>
            <a:pPr>
              <a:buNone/>
            </a:pPr>
            <a:br>
              <a:rPr lang="en-NO"/>
            </a:br>
            <a:r>
              <a:rPr lang="en-GB" b="1"/>
              <a:t>Ageing Population</a:t>
            </a:r>
          </a:p>
          <a:p>
            <a:pPr>
              <a:buFont typeface="Arial" panose="020B0604020202020204" pitchFamily="34" charset="0"/>
              <a:buChar char="•"/>
            </a:pPr>
            <a:r>
              <a:rPr lang="en-GB"/>
              <a:t> By </a:t>
            </a:r>
            <a:r>
              <a:rPr lang="en-GB" b="1"/>
              <a:t>2050, 1 in 6 people</a:t>
            </a:r>
            <a:r>
              <a:rPr lang="en-GB"/>
              <a:t> globally will be aged </a:t>
            </a:r>
            <a:r>
              <a:rPr lang="en-GB" b="1"/>
              <a:t>65 or older</a:t>
            </a:r>
            <a:r>
              <a:rPr lang="en-GB"/>
              <a:t>—a demographic shift with major societal and economic implications.</a:t>
            </a:r>
          </a:p>
          <a:p>
            <a:pPr>
              <a:buFont typeface="Arial" panose="020B0604020202020204" pitchFamily="34" charset="0"/>
              <a:buChar char="•"/>
            </a:pPr>
            <a:r>
              <a:rPr lang="en-GB"/>
              <a:t> Governments must rethink </a:t>
            </a:r>
            <a:r>
              <a:rPr lang="en-GB" b="1"/>
              <a:t>healthcare, social care, and public services</a:t>
            </a:r>
            <a:r>
              <a:rPr lang="en-GB"/>
              <a:t> to support an ageing population.</a:t>
            </a:r>
          </a:p>
          <a:p>
            <a:pPr>
              <a:buFont typeface="Arial" panose="020B0604020202020204" pitchFamily="34" charset="0"/>
              <a:buChar char="•"/>
            </a:pPr>
            <a:r>
              <a:rPr lang="en-GB"/>
              <a:t> Technology, including AI and data-driven healthcare solutions, will play a critical role in improving elderly care, predicting health trends, and optimizing resources.</a:t>
            </a:r>
          </a:p>
          <a:p>
            <a:pPr>
              <a:buFont typeface="Arial" panose="020B0604020202020204" pitchFamily="34" charset="0"/>
              <a:buChar char="•"/>
            </a:pPr>
            <a:r>
              <a:rPr lang="en-GB"/>
              <a:t> Businesses will also need to adapt—whether through age-inclusive workforce policies or products and services tailored to older consumers.</a:t>
            </a:r>
          </a:p>
          <a:p>
            <a:endParaRPr lang="en-NO"/>
          </a:p>
          <a:p>
            <a:pPr>
              <a:buNone/>
            </a:pPr>
            <a:r>
              <a:rPr lang="en-GB" b="1"/>
              <a:t>Digital-First World</a:t>
            </a:r>
          </a:p>
          <a:p>
            <a:pPr>
              <a:buFont typeface="Arial" panose="020B0604020202020204" pitchFamily="34" charset="0"/>
              <a:buChar char="•"/>
            </a:pPr>
            <a:r>
              <a:rPr lang="en-GB"/>
              <a:t> Digital is now the default—consumers expect </a:t>
            </a:r>
            <a:r>
              <a:rPr lang="en-GB" b="1"/>
              <a:t>seamless, fast, and secure</a:t>
            </a:r>
            <a:r>
              <a:rPr lang="en-GB"/>
              <a:t> digital experiences.</a:t>
            </a:r>
          </a:p>
          <a:p>
            <a:pPr>
              <a:buFont typeface="Arial" panose="020B0604020202020204" pitchFamily="34" charset="0"/>
              <a:buChar char="•"/>
            </a:pPr>
            <a:r>
              <a:rPr lang="en-GB"/>
              <a:t> Organizations are responding, with </a:t>
            </a:r>
            <a:r>
              <a:rPr lang="en-GB" b="1"/>
              <a:t>79% citing cybersecurity</a:t>
            </a:r>
            <a:r>
              <a:rPr lang="en-GB"/>
              <a:t> as a top priority.</a:t>
            </a:r>
          </a:p>
          <a:p>
            <a:pPr>
              <a:buFont typeface="Arial" panose="020B0604020202020204" pitchFamily="34" charset="0"/>
              <a:buChar char="•"/>
            </a:pPr>
            <a:r>
              <a:rPr lang="en-GB"/>
              <a:t> The rise of AI, cloud computing, and automation brings opportunities—but also greater cyber risks.</a:t>
            </a:r>
          </a:p>
          <a:p>
            <a:pPr>
              <a:buNone/>
            </a:pPr>
            <a:r>
              <a:rPr lang="en-GB"/>
              <a:t>Businesses must invest in </a:t>
            </a:r>
            <a:r>
              <a:rPr lang="en-GB" b="1"/>
              <a:t>robust cybersecurity, data privacy, and resilience</a:t>
            </a:r>
            <a:r>
              <a:rPr lang="en-GB"/>
              <a:t> to maintain trust in an increasingly digital landscape.</a:t>
            </a:r>
            <a:br>
              <a:rPr lang="en-GB"/>
            </a:br>
            <a:br>
              <a:rPr lang="en-GB"/>
            </a:br>
            <a:r>
              <a:rPr lang="en-GB" b="1"/>
              <a:t>Geopolitical Shifts</a:t>
            </a:r>
          </a:p>
          <a:p>
            <a:pPr>
              <a:buFont typeface="Arial" panose="020B0604020202020204" pitchFamily="34" charset="0"/>
              <a:buChar char="•"/>
            </a:pPr>
            <a:r>
              <a:rPr lang="en-GB"/>
              <a:t> Global power dynamics are evolving, creating new challenges for governments and businesses alike.</a:t>
            </a:r>
          </a:p>
          <a:p>
            <a:pPr>
              <a:buFont typeface="Arial" panose="020B0604020202020204" pitchFamily="34" charset="0"/>
              <a:buChar char="•"/>
            </a:pPr>
            <a:r>
              <a:rPr lang="en-GB"/>
              <a:t> Europe is </a:t>
            </a:r>
            <a:r>
              <a:rPr lang="en-GB" b="1"/>
              <a:t>increasingly investing in </a:t>
            </a:r>
            <a:r>
              <a:rPr lang="en-GB" b="1" err="1"/>
              <a:t>defense</a:t>
            </a:r>
            <a:r>
              <a:rPr lang="en-GB" b="1"/>
              <a:t> and security</a:t>
            </a:r>
            <a:r>
              <a:rPr lang="en-GB"/>
              <a:t>, with AI and data technologies playing a key role.</a:t>
            </a:r>
          </a:p>
          <a:p>
            <a:pPr>
              <a:buFont typeface="Arial" panose="020B0604020202020204" pitchFamily="34" charset="0"/>
              <a:buChar char="•"/>
            </a:pPr>
            <a:r>
              <a:rPr lang="en-GB"/>
              <a:t> Cybersecurity, supply chain resilience, and digital sovereignty are becoming </a:t>
            </a:r>
            <a:r>
              <a:rPr lang="en-GB" b="1"/>
              <a:t>strategic priorities</a:t>
            </a:r>
            <a:r>
              <a:rPr lang="en-GB"/>
              <a:t> in an unpredictable world.</a:t>
            </a:r>
          </a:p>
          <a:p>
            <a:pPr>
              <a:buFont typeface="Arial" panose="020B0604020202020204" pitchFamily="34" charset="0"/>
              <a:buChar char="•"/>
            </a:pPr>
            <a:r>
              <a:rPr lang="en-GB"/>
              <a:t> Organizations must navigate these shifts by staying agile, investing in technology, and ensuring compliance with evolving regulations.</a:t>
            </a:r>
          </a:p>
          <a:p>
            <a:pPr>
              <a:buFont typeface="Arial" panose="020B0604020202020204" pitchFamily="34" charset="0"/>
              <a:buChar char="•"/>
            </a:pPr>
            <a:endParaRPr lang="en-GB"/>
          </a:p>
          <a:p>
            <a:endParaRPr lang="en-NO"/>
          </a:p>
        </p:txBody>
      </p:sp>
      <p:sp>
        <p:nvSpPr>
          <p:cNvPr id="4" name="Slide Number Placeholder 3"/>
          <p:cNvSpPr>
            <a:spLocks noGrp="1"/>
          </p:cNvSpPr>
          <p:nvPr>
            <p:ph type="sldNum" sz="quarter" idx="5"/>
          </p:nvPr>
        </p:nvSpPr>
        <p:spPr/>
        <p:txBody>
          <a:bodyPr/>
          <a:lstStyle/>
          <a:p>
            <a:fld id="{D80310F4-F6B0-5941-BC5D-62D89A3CC146}" type="slidenum">
              <a:rPr lang="da-DK" smtClean="0"/>
              <a:pPr/>
              <a:t>3</a:t>
            </a:fld>
            <a:endParaRPr lang="da-DK"/>
          </a:p>
        </p:txBody>
      </p:sp>
    </p:spTree>
    <p:extLst>
      <p:ext uri="{BB962C8B-B14F-4D97-AF65-F5344CB8AC3E}">
        <p14:creationId xmlns:p14="http://schemas.microsoft.com/office/powerpoint/2010/main" val="1124288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b="1"/>
              <a:t>Heart</a:t>
            </a:r>
          </a:p>
          <a:p>
            <a:pPr marL="0" indent="0">
              <a:buNone/>
            </a:pPr>
            <a:r>
              <a:rPr lang="da-DK" sz="1200" err="1">
                <a:solidFill>
                  <a:schemeClr val="bg1"/>
                </a:solidFill>
              </a:rPr>
              <a:t>Our</a:t>
            </a:r>
            <a:r>
              <a:rPr lang="da-DK" sz="1200">
                <a:solidFill>
                  <a:schemeClr val="bg1"/>
                </a:solidFill>
              </a:rPr>
              <a:t> business is run with </a:t>
            </a:r>
            <a:r>
              <a:rPr lang="da-DK" sz="1200" err="1">
                <a:solidFill>
                  <a:schemeClr val="bg1"/>
                </a:solidFill>
              </a:rPr>
              <a:t>heart</a:t>
            </a:r>
            <a:r>
              <a:rPr lang="da-DK" sz="1200">
                <a:solidFill>
                  <a:schemeClr val="bg1"/>
                </a:solidFill>
              </a:rPr>
              <a:t>. </a:t>
            </a:r>
            <a:br>
              <a:rPr lang="da-DK" sz="1200">
                <a:solidFill>
                  <a:schemeClr val="bg1"/>
                </a:solidFill>
              </a:rPr>
            </a:br>
            <a:r>
              <a:rPr lang="da-DK" sz="1200" err="1">
                <a:solidFill>
                  <a:schemeClr val="bg1"/>
                </a:solidFill>
              </a:rPr>
              <a:t>We</a:t>
            </a:r>
            <a:r>
              <a:rPr lang="da-DK" sz="1200">
                <a:solidFill>
                  <a:schemeClr val="bg1"/>
                </a:solidFill>
              </a:rPr>
              <a:t> </a:t>
            </a:r>
            <a:r>
              <a:rPr lang="da-DK" sz="1200" err="1">
                <a:solidFill>
                  <a:schemeClr val="bg1"/>
                </a:solidFill>
              </a:rPr>
              <a:t>care</a:t>
            </a:r>
            <a:r>
              <a:rPr lang="da-DK" sz="1200">
                <a:solidFill>
                  <a:schemeClr val="bg1"/>
                </a:solidFill>
              </a:rPr>
              <a:t> </a:t>
            </a:r>
            <a:r>
              <a:rPr lang="da-DK" sz="1200" err="1">
                <a:solidFill>
                  <a:schemeClr val="bg1"/>
                </a:solidFill>
              </a:rPr>
              <a:t>about</a:t>
            </a:r>
            <a:r>
              <a:rPr lang="da-DK" sz="1200">
                <a:solidFill>
                  <a:schemeClr val="bg1"/>
                </a:solidFill>
              </a:rPr>
              <a:t> </a:t>
            </a:r>
            <a:r>
              <a:rPr lang="da-DK" sz="1200" err="1">
                <a:solidFill>
                  <a:schemeClr val="bg1"/>
                </a:solidFill>
              </a:rPr>
              <a:t>people</a:t>
            </a:r>
            <a:r>
              <a:rPr lang="da-DK" sz="1200">
                <a:solidFill>
                  <a:schemeClr val="bg1"/>
                </a:solidFill>
              </a:rPr>
              <a:t>, </a:t>
            </a:r>
            <a:r>
              <a:rPr lang="da-DK" sz="1200" err="1">
                <a:solidFill>
                  <a:schemeClr val="bg1"/>
                </a:solidFill>
              </a:rPr>
              <a:t>our</a:t>
            </a:r>
            <a:r>
              <a:rPr lang="da-DK" sz="1200">
                <a:solidFill>
                  <a:schemeClr val="bg1"/>
                </a:solidFill>
              </a:rPr>
              <a:t> </a:t>
            </a:r>
            <a:r>
              <a:rPr lang="da-DK" sz="1200" err="1">
                <a:solidFill>
                  <a:schemeClr val="bg1"/>
                </a:solidFill>
              </a:rPr>
              <a:t>customers</a:t>
            </a:r>
            <a:r>
              <a:rPr lang="da-DK" sz="1200">
                <a:solidFill>
                  <a:schemeClr val="bg1"/>
                </a:solidFill>
              </a:rPr>
              <a:t> and society. </a:t>
            </a:r>
            <a:r>
              <a:rPr lang="da-DK" sz="1200" err="1">
                <a:solidFill>
                  <a:schemeClr val="bg1"/>
                </a:solidFill>
              </a:rPr>
              <a:t>We</a:t>
            </a:r>
            <a:r>
              <a:rPr lang="da-DK" sz="1200">
                <a:solidFill>
                  <a:schemeClr val="bg1"/>
                </a:solidFill>
              </a:rPr>
              <a:t> </a:t>
            </a:r>
            <a:r>
              <a:rPr lang="da-DK" sz="1200" err="1">
                <a:solidFill>
                  <a:schemeClr val="bg1"/>
                </a:solidFill>
              </a:rPr>
              <a:t>are</a:t>
            </a:r>
            <a:r>
              <a:rPr lang="da-DK" sz="1200">
                <a:solidFill>
                  <a:schemeClr val="bg1"/>
                </a:solidFill>
              </a:rPr>
              <a:t> a </a:t>
            </a:r>
            <a:r>
              <a:rPr lang="da-DK" sz="1200" err="1">
                <a:solidFill>
                  <a:schemeClr val="bg1"/>
                </a:solidFill>
              </a:rPr>
              <a:t>warm</a:t>
            </a:r>
            <a:r>
              <a:rPr lang="da-DK" sz="1200">
                <a:solidFill>
                  <a:schemeClr val="bg1"/>
                </a:solidFill>
              </a:rPr>
              <a:t> community </a:t>
            </a:r>
            <a:r>
              <a:rPr lang="da-DK" sz="1200" err="1">
                <a:solidFill>
                  <a:schemeClr val="bg1"/>
                </a:solidFill>
              </a:rPr>
              <a:t>filled</a:t>
            </a:r>
            <a:r>
              <a:rPr lang="da-DK" sz="1200">
                <a:solidFill>
                  <a:schemeClr val="bg1"/>
                </a:solidFill>
              </a:rPr>
              <a:t> with </a:t>
            </a:r>
            <a:r>
              <a:rPr lang="da-DK" sz="1200" err="1">
                <a:solidFill>
                  <a:schemeClr val="bg1"/>
                </a:solidFill>
              </a:rPr>
              <a:t>people</a:t>
            </a:r>
            <a:r>
              <a:rPr lang="da-DK" sz="1200">
                <a:solidFill>
                  <a:schemeClr val="bg1"/>
                </a:solidFill>
              </a:rPr>
              <a:t> </a:t>
            </a:r>
            <a:r>
              <a:rPr lang="da-DK" sz="1200" err="1">
                <a:solidFill>
                  <a:schemeClr val="bg1"/>
                </a:solidFill>
              </a:rPr>
              <a:t>that</a:t>
            </a:r>
            <a:r>
              <a:rPr lang="da-DK" sz="1200">
                <a:solidFill>
                  <a:schemeClr val="bg1"/>
                </a:solidFill>
              </a:rPr>
              <a:t> have </a:t>
            </a:r>
            <a:r>
              <a:rPr lang="da-DK" sz="1200" err="1">
                <a:solidFill>
                  <a:schemeClr val="bg1"/>
                </a:solidFill>
              </a:rPr>
              <a:t>fun</a:t>
            </a:r>
            <a:r>
              <a:rPr lang="da-DK" sz="1200">
                <a:solidFill>
                  <a:schemeClr val="bg1"/>
                </a:solidFill>
              </a:rPr>
              <a:t> and </a:t>
            </a:r>
            <a:r>
              <a:rPr lang="da-DK" sz="1200" err="1">
                <a:solidFill>
                  <a:schemeClr val="bg1"/>
                </a:solidFill>
              </a:rPr>
              <a:t>laugh</a:t>
            </a:r>
            <a:r>
              <a:rPr lang="da-DK" sz="1200">
                <a:solidFill>
                  <a:schemeClr val="bg1"/>
                </a:solidFill>
              </a:rPr>
              <a:t> </a:t>
            </a:r>
            <a:r>
              <a:rPr lang="da-DK" sz="1200" err="1">
                <a:solidFill>
                  <a:schemeClr val="bg1"/>
                </a:solidFill>
              </a:rPr>
              <a:t>together</a:t>
            </a:r>
            <a:r>
              <a:rPr lang="da-DK" sz="1200">
                <a:solidFill>
                  <a:schemeClr val="bg1"/>
                </a:solidFill>
              </a:rPr>
              <a:t>. </a:t>
            </a:r>
            <a:br>
              <a:rPr lang="da-DK" sz="1200">
                <a:solidFill>
                  <a:schemeClr val="bg1"/>
                </a:solidFill>
              </a:rPr>
            </a:br>
            <a:r>
              <a:rPr lang="da-DK" sz="1200" err="1">
                <a:solidFill>
                  <a:schemeClr val="bg1"/>
                </a:solidFill>
              </a:rPr>
              <a:t>We</a:t>
            </a:r>
            <a:r>
              <a:rPr lang="da-DK" sz="1200">
                <a:solidFill>
                  <a:schemeClr val="bg1"/>
                </a:solidFill>
              </a:rPr>
              <a:t> </a:t>
            </a:r>
            <a:r>
              <a:rPr lang="da-DK" sz="1200" err="1">
                <a:solidFill>
                  <a:schemeClr val="bg1"/>
                </a:solidFill>
              </a:rPr>
              <a:t>welcome</a:t>
            </a:r>
            <a:r>
              <a:rPr lang="da-DK" sz="1200">
                <a:solidFill>
                  <a:schemeClr val="bg1"/>
                </a:solidFill>
              </a:rPr>
              <a:t> </a:t>
            </a:r>
            <a:r>
              <a:rPr lang="da-DK" sz="1200" err="1">
                <a:solidFill>
                  <a:schemeClr val="bg1"/>
                </a:solidFill>
              </a:rPr>
              <a:t>people</a:t>
            </a:r>
            <a:r>
              <a:rPr lang="da-DK" sz="1200">
                <a:solidFill>
                  <a:schemeClr val="bg1"/>
                </a:solidFill>
              </a:rPr>
              <a:t> as </a:t>
            </a:r>
            <a:r>
              <a:rPr lang="da-DK" sz="1200" err="1">
                <a:solidFill>
                  <a:schemeClr val="bg1"/>
                </a:solidFill>
              </a:rPr>
              <a:t>they</a:t>
            </a:r>
            <a:r>
              <a:rPr lang="da-DK" sz="1200">
                <a:solidFill>
                  <a:schemeClr val="bg1"/>
                </a:solidFill>
              </a:rPr>
              <a:t> </a:t>
            </a:r>
            <a:r>
              <a:rPr lang="da-DK" sz="1200" err="1">
                <a:solidFill>
                  <a:schemeClr val="bg1"/>
                </a:solidFill>
              </a:rPr>
              <a:t>are</a:t>
            </a:r>
            <a:r>
              <a:rPr lang="da-DK" sz="1200">
                <a:solidFill>
                  <a:schemeClr val="bg1"/>
                </a:solidFill>
              </a:rPr>
              <a:t>, </a:t>
            </a:r>
            <a:r>
              <a:rPr lang="da-DK" sz="1200" err="1">
                <a:solidFill>
                  <a:schemeClr val="bg1"/>
                </a:solidFill>
              </a:rPr>
              <a:t>we</a:t>
            </a:r>
            <a:r>
              <a:rPr lang="da-DK" sz="1200">
                <a:solidFill>
                  <a:schemeClr val="bg1"/>
                </a:solidFill>
              </a:rPr>
              <a:t> team up and </a:t>
            </a:r>
            <a:r>
              <a:rPr lang="da-DK" sz="1200" err="1">
                <a:solidFill>
                  <a:schemeClr val="bg1"/>
                </a:solidFill>
              </a:rPr>
              <a:t>thrive</a:t>
            </a:r>
            <a:r>
              <a:rPr lang="da-DK" sz="1200">
                <a:solidFill>
                  <a:schemeClr val="bg1"/>
                </a:solidFill>
              </a:rPr>
              <a:t> </a:t>
            </a:r>
            <a:r>
              <a:rPr lang="da-DK" sz="1200" err="1">
                <a:solidFill>
                  <a:schemeClr val="bg1"/>
                </a:solidFill>
              </a:rPr>
              <a:t>together</a:t>
            </a:r>
            <a:r>
              <a:rPr lang="da-DK" sz="1200">
                <a:solidFill>
                  <a:schemeClr val="bg1"/>
                </a:solidFill>
              </a:rPr>
              <a:t>.</a:t>
            </a:r>
          </a:p>
          <a:p>
            <a:pPr marL="0" indent="0">
              <a:buNone/>
            </a:pPr>
            <a:endParaRPr lang="en-NO" sz="1200">
              <a:solidFill>
                <a:schemeClr val="bg1"/>
              </a:solidFill>
            </a:endParaRPr>
          </a:p>
          <a:p>
            <a:pPr marL="0" indent="0">
              <a:buNone/>
            </a:pPr>
            <a:r>
              <a:rPr lang="en-NO" sz="1200" b="1">
                <a:solidFill>
                  <a:schemeClr val="bg1"/>
                </a:solidFill>
              </a:rPr>
              <a:t>Drive</a:t>
            </a:r>
          </a:p>
          <a:p>
            <a:pPr marL="0" indent="0">
              <a:buFont typeface="Arial" panose="020B0604020202020204" pitchFamily="34" charset="0"/>
              <a:buNone/>
            </a:pPr>
            <a:r>
              <a:rPr lang="en-GB" sz="1200">
                <a:solidFill>
                  <a:schemeClr val="bg1"/>
                </a:solidFill>
                <a:latin typeface="+mn-lt"/>
              </a:rPr>
              <a:t>To succeed in the digital transformation of our society we need people with initiative, dedication and engagement. </a:t>
            </a:r>
            <a:br>
              <a:rPr lang="en-GB" sz="1200">
                <a:solidFill>
                  <a:schemeClr val="bg1"/>
                </a:solidFill>
                <a:latin typeface="+mn-lt"/>
              </a:rPr>
            </a:br>
            <a:r>
              <a:rPr lang="en-GB" sz="1200">
                <a:solidFill>
                  <a:schemeClr val="bg1"/>
                </a:solidFill>
                <a:latin typeface="+mn-lt"/>
              </a:rPr>
              <a:t>People that continuously develop themselves and learn new things is the key to deliver the competence that is needed in the digital age. </a:t>
            </a:r>
            <a:br>
              <a:rPr lang="en-GB" sz="1200">
                <a:solidFill>
                  <a:schemeClr val="bg1"/>
                </a:solidFill>
                <a:latin typeface="+mn-lt"/>
              </a:rPr>
            </a:br>
            <a:r>
              <a:rPr lang="en-GB" sz="1200">
                <a:solidFill>
                  <a:schemeClr val="bg1"/>
                </a:solidFill>
                <a:latin typeface="+mn-lt"/>
              </a:rPr>
              <a:t>Our drive and ambition moves society forward.</a:t>
            </a:r>
          </a:p>
          <a:p>
            <a:pPr marL="0" indent="0">
              <a:buFont typeface="Arial" panose="020B0604020202020204" pitchFamily="34" charset="0"/>
              <a:buNone/>
            </a:pPr>
            <a:endParaRPr lang="en-GB" sz="1200">
              <a:solidFill>
                <a:schemeClr val="bg1"/>
              </a:solidFill>
              <a:latin typeface="+mn-lt"/>
            </a:endParaRPr>
          </a:p>
          <a:p>
            <a:pPr marL="0" indent="0">
              <a:buFont typeface="Arial" panose="020B0604020202020204" pitchFamily="34" charset="0"/>
              <a:buNone/>
            </a:pPr>
            <a:r>
              <a:rPr lang="en-GB" sz="1200" b="1">
                <a:solidFill>
                  <a:schemeClr val="bg1"/>
                </a:solidFill>
                <a:latin typeface="+mn-lt"/>
              </a:rPr>
              <a:t>Adaptability</a:t>
            </a:r>
          </a:p>
          <a:p>
            <a:pPr marL="0" indent="0">
              <a:buFont typeface="Arial" panose="020B0604020202020204" pitchFamily="34" charset="0"/>
              <a:buNone/>
            </a:pPr>
            <a:r>
              <a:rPr lang="en-GB" sz="1200">
                <a:solidFill>
                  <a:schemeClr val="bg1"/>
                </a:solidFill>
                <a:latin typeface="+mn-lt"/>
              </a:rPr>
              <a:t>Technology is constantly changing and so are the needs of people and organizations. </a:t>
            </a:r>
          </a:p>
          <a:p>
            <a:pPr marL="0" indent="0">
              <a:buFont typeface="Arial" panose="020B0604020202020204" pitchFamily="34" charset="0"/>
              <a:buNone/>
            </a:pPr>
            <a:r>
              <a:rPr lang="en-GB" sz="1200">
                <a:solidFill>
                  <a:schemeClr val="bg1"/>
                </a:solidFill>
                <a:latin typeface="+mn-lt"/>
              </a:rPr>
              <a:t>We are adaptable in our approach, down to earth and easy to work with. </a:t>
            </a:r>
          </a:p>
          <a:p>
            <a:pPr marL="0" indent="0">
              <a:buFont typeface="Arial" panose="020B0604020202020204" pitchFamily="34" charset="0"/>
              <a:buNone/>
            </a:pPr>
            <a:r>
              <a:rPr lang="en-GB" sz="1200">
                <a:solidFill>
                  <a:schemeClr val="bg1"/>
                </a:solidFill>
                <a:latin typeface="+mn-lt"/>
              </a:rPr>
              <a:t>We trust in people and believe that we do our best with a good balance of freedom and responsibility.</a:t>
            </a:r>
          </a:p>
          <a:p>
            <a:pPr marL="0" indent="0">
              <a:buFont typeface="Arial" panose="020B0604020202020204" pitchFamily="34" charset="0"/>
              <a:buNone/>
            </a:pPr>
            <a:endParaRPr lang="en-GB" sz="1200">
              <a:solidFill>
                <a:schemeClr val="bg1"/>
              </a:solidFill>
              <a:latin typeface="+mn-lt"/>
            </a:endParaRPr>
          </a:p>
        </p:txBody>
      </p:sp>
      <p:sp>
        <p:nvSpPr>
          <p:cNvPr id="4" name="Slide Number Placeholder 3"/>
          <p:cNvSpPr>
            <a:spLocks noGrp="1"/>
          </p:cNvSpPr>
          <p:nvPr>
            <p:ph type="sldNum" sz="quarter" idx="5"/>
          </p:nvPr>
        </p:nvSpPr>
        <p:spPr/>
        <p:txBody>
          <a:bodyPr/>
          <a:lstStyle/>
          <a:p>
            <a:fld id="{D80310F4-F6B0-5941-BC5D-62D89A3CC146}" type="slidenum">
              <a:rPr lang="da-DK" smtClean="0"/>
              <a:pPr/>
              <a:t>4</a:t>
            </a:fld>
            <a:endParaRPr lang="da-DK"/>
          </a:p>
        </p:txBody>
      </p:sp>
    </p:spTree>
    <p:extLst>
      <p:ext uri="{BB962C8B-B14F-4D97-AF65-F5344CB8AC3E}">
        <p14:creationId xmlns:p14="http://schemas.microsoft.com/office/powerpoint/2010/main" val="4095683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i="1">
                <a:solidFill>
                  <a:srgbClr val="171717"/>
                </a:solidFill>
                <a:effectLst/>
                <a:latin typeface="Helvetica" pitchFamily="2" charset="0"/>
              </a:rPr>
              <a:t>We create a better tomorrow through technology. As</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one of the largest technology consulting companies</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in the Nordics, we combine deep industry expertise</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with ambitious innovation to deliver IT solutions that</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drive transformation. Across key verticals, we have</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developed market-leading solutions that set new</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industry benchmarks and empower businesses to</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stay ahead in an ever-evolving digital landscape.</a:t>
            </a:r>
            <a:endParaRPr lang="en-GB">
              <a:solidFill>
                <a:srgbClr val="171717"/>
              </a:solidFill>
              <a:effectLst/>
              <a:latin typeface="Helvetica" pitchFamily="2" charset="0"/>
            </a:endParaRPr>
          </a:p>
          <a:p>
            <a:pPr>
              <a:buNone/>
            </a:pPr>
            <a:endParaRPr lang="en-GB" i="1">
              <a:solidFill>
                <a:srgbClr val="171717"/>
              </a:solidFill>
              <a:effectLst/>
              <a:latin typeface="Helvetica" pitchFamily="2" charset="0"/>
            </a:endParaRPr>
          </a:p>
          <a:p>
            <a:pPr>
              <a:buNone/>
            </a:pPr>
            <a:r>
              <a:rPr lang="en-GB" i="1">
                <a:solidFill>
                  <a:srgbClr val="171717"/>
                </a:solidFill>
                <a:effectLst/>
                <a:latin typeface="Helvetica" pitchFamily="2" charset="0"/>
              </a:rPr>
              <a:t>At the heart of our company is a commitment to</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people. The brightest minds in technology, strategy,</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and innovation work with dedication and drive to</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solve complex challenges and create real business</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impact. With deep technical expertise and a sharp</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understanding of industry needs, our teams design</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solutions that help businesses not only adapt</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but lead. Their talent, determination, and ability</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to embrace change ensure that we remain at the</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forefront of our industry.</a:t>
            </a:r>
          </a:p>
          <a:p>
            <a:pPr>
              <a:buNone/>
            </a:pP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By understanding the challenges businesses face</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today, we develop solutions that drive measurable</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impact and long-term growth. We strive to be the</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preferred IT solutions provider, partnering with</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organisations that seek not just to adapt but to lead.</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The future belongs to those who innovate, and we</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are here to make it happen. The future is shaped</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by those who embrace change, and we are here to</a:t>
            </a:r>
            <a:endParaRPr lang="en-GB">
              <a:solidFill>
                <a:srgbClr val="171717"/>
              </a:solidFill>
              <a:effectLst/>
              <a:latin typeface="Helvetica" pitchFamily="2" charset="0"/>
            </a:endParaRPr>
          </a:p>
          <a:p>
            <a:r>
              <a:rPr lang="en-GB" i="1">
                <a:solidFill>
                  <a:srgbClr val="171717"/>
                </a:solidFill>
                <a:effectLst/>
                <a:latin typeface="Helvetica" pitchFamily="2" charset="0"/>
              </a:rPr>
              <a:t>make it happen.</a:t>
            </a:r>
            <a:endParaRPr lang="en-GB">
              <a:solidFill>
                <a:srgbClr val="171717"/>
              </a:solidFill>
              <a:effectLst/>
              <a:latin typeface="Helvetica" pitchFamily="2" charset="0"/>
            </a:endParaRPr>
          </a:p>
          <a:p>
            <a:endParaRPr lang="en-NO"/>
          </a:p>
        </p:txBody>
      </p:sp>
      <p:sp>
        <p:nvSpPr>
          <p:cNvPr id="4" name="Slide Number Placeholder 3"/>
          <p:cNvSpPr>
            <a:spLocks noGrp="1"/>
          </p:cNvSpPr>
          <p:nvPr>
            <p:ph type="sldNum" sz="quarter" idx="5"/>
          </p:nvPr>
        </p:nvSpPr>
        <p:spPr/>
        <p:txBody>
          <a:bodyPr/>
          <a:lstStyle/>
          <a:p>
            <a:fld id="{D80310F4-F6B0-5941-BC5D-62D89A3CC146}" type="slidenum">
              <a:rPr lang="da-DK" smtClean="0"/>
              <a:pPr/>
              <a:t>5</a:t>
            </a:fld>
            <a:endParaRPr lang="da-DK"/>
          </a:p>
        </p:txBody>
      </p:sp>
    </p:spTree>
    <p:extLst>
      <p:ext uri="{BB962C8B-B14F-4D97-AF65-F5344CB8AC3E}">
        <p14:creationId xmlns:p14="http://schemas.microsoft.com/office/powerpoint/2010/main" val="1634342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i="1">
                <a:solidFill>
                  <a:srgbClr val="171717"/>
                </a:solidFill>
                <a:effectLst/>
                <a:latin typeface="Helvetica" pitchFamily="2" charset="0"/>
              </a:rPr>
              <a:t>Local Presence</a:t>
            </a:r>
            <a:endParaRPr lang="en-GB">
              <a:solidFill>
                <a:srgbClr val="171717"/>
              </a:solidFill>
              <a:effectLst/>
              <a:latin typeface="Helvetica" pitchFamily="2" charset="0"/>
            </a:endParaRPr>
          </a:p>
          <a:p>
            <a:pPr>
              <a:buNone/>
            </a:pPr>
            <a:r>
              <a:rPr lang="en-GB" i="1" err="1">
                <a:solidFill>
                  <a:srgbClr val="171717"/>
                </a:solidFill>
                <a:effectLst/>
                <a:latin typeface="Helvetica" pitchFamily="2" charset="0"/>
              </a:rPr>
              <a:t>twoday</a:t>
            </a:r>
            <a:r>
              <a:rPr lang="en-GB" i="1">
                <a:solidFill>
                  <a:srgbClr val="171717"/>
                </a:solidFill>
                <a:effectLst/>
                <a:latin typeface="Helvetica" pitchFamily="2" charset="0"/>
              </a:rPr>
              <a:t> is built on a strong local presence and a commitment to its 2600</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people. Being present in multiple cities across five operating countries</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ensures that the teams in </a:t>
            </a:r>
            <a:r>
              <a:rPr lang="en-GB" i="1" err="1">
                <a:solidFill>
                  <a:srgbClr val="171717"/>
                </a:solidFill>
                <a:effectLst/>
                <a:latin typeface="Helvetica" pitchFamily="2" charset="0"/>
              </a:rPr>
              <a:t>twoday</a:t>
            </a:r>
            <a:r>
              <a:rPr lang="en-GB" i="1">
                <a:solidFill>
                  <a:srgbClr val="171717"/>
                </a:solidFill>
                <a:effectLst/>
                <a:latin typeface="Helvetica" pitchFamily="2" charset="0"/>
              </a:rPr>
              <a:t> are embedded in the local business</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environments of our customers. This local presence enables a deeper</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understanding of industry-specific challenges, faster response</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times, and stronger collaboration both internally and with customers,</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ensuring that </a:t>
            </a:r>
            <a:r>
              <a:rPr lang="en-GB" i="1" err="1">
                <a:solidFill>
                  <a:srgbClr val="171717"/>
                </a:solidFill>
                <a:effectLst/>
                <a:latin typeface="Helvetica" pitchFamily="2" charset="0"/>
              </a:rPr>
              <a:t>twoday</a:t>
            </a:r>
            <a:r>
              <a:rPr lang="en-GB" i="1">
                <a:solidFill>
                  <a:srgbClr val="171717"/>
                </a:solidFill>
                <a:effectLst/>
                <a:latin typeface="Helvetica" pitchFamily="2" charset="0"/>
              </a:rPr>
              <a:t> can deliver solutions that are both relevant and</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impactful.</a:t>
            </a:r>
            <a:endParaRPr lang="en-GB">
              <a:solidFill>
                <a:srgbClr val="171717"/>
              </a:solidFill>
              <a:effectLst/>
              <a:latin typeface="Helvetica" pitchFamily="2" charset="0"/>
            </a:endParaRPr>
          </a:p>
          <a:p>
            <a:pPr>
              <a:buNone/>
            </a:pPr>
            <a:endParaRPr lang="en-GB" i="1">
              <a:solidFill>
                <a:srgbClr val="171717"/>
              </a:solidFill>
              <a:effectLst/>
              <a:latin typeface="Helvetica" pitchFamily="2" charset="0"/>
            </a:endParaRPr>
          </a:p>
          <a:p>
            <a:pPr>
              <a:buNone/>
            </a:pPr>
            <a:r>
              <a:rPr lang="en-GB" i="1">
                <a:solidFill>
                  <a:srgbClr val="171717"/>
                </a:solidFill>
                <a:effectLst/>
                <a:latin typeface="Helvetica" pitchFamily="2" charset="0"/>
              </a:rPr>
              <a:t>Workspaces in Focus</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At the same time, </a:t>
            </a:r>
            <a:r>
              <a:rPr lang="en-GB" i="1" err="1">
                <a:solidFill>
                  <a:srgbClr val="171717"/>
                </a:solidFill>
                <a:effectLst/>
                <a:latin typeface="Helvetica" pitchFamily="2" charset="0"/>
              </a:rPr>
              <a:t>twoday</a:t>
            </a:r>
            <a:r>
              <a:rPr lang="en-GB" i="1">
                <a:solidFill>
                  <a:srgbClr val="171717"/>
                </a:solidFill>
                <a:effectLst/>
                <a:latin typeface="Helvetica" pitchFamily="2" charset="0"/>
              </a:rPr>
              <a:t> is dedicated to fostering a high-quality</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working environment for our employees. In 2024, </a:t>
            </a:r>
            <a:r>
              <a:rPr lang="en-GB" i="1" err="1">
                <a:solidFill>
                  <a:srgbClr val="171717"/>
                </a:solidFill>
                <a:effectLst/>
                <a:latin typeface="Helvetica" pitchFamily="2" charset="0"/>
              </a:rPr>
              <a:t>twoday</a:t>
            </a:r>
            <a:r>
              <a:rPr lang="en-GB" i="1">
                <a:solidFill>
                  <a:srgbClr val="171717"/>
                </a:solidFill>
                <a:effectLst/>
                <a:latin typeface="Helvetica" pitchFamily="2" charset="0"/>
              </a:rPr>
              <a:t> made</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significant investments in upgrading and relocating to new office</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facilities across several locations, ensuring modern and collaborative</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workspaces that support both productivity and well-being. In selected</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cities, offices were consolidated to strengthen internal collaboration</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and create a greater sense of community among employees.</a:t>
            </a:r>
            <a:endParaRPr lang="en-GB">
              <a:solidFill>
                <a:srgbClr val="171717"/>
              </a:solidFill>
              <a:effectLst/>
              <a:latin typeface="Helvetica" pitchFamily="2" charset="0"/>
            </a:endParaRPr>
          </a:p>
          <a:p>
            <a:pPr>
              <a:buNone/>
            </a:pPr>
            <a:endParaRPr lang="en-GB" i="1">
              <a:solidFill>
                <a:srgbClr val="171717"/>
              </a:solidFill>
              <a:effectLst/>
              <a:latin typeface="Helvetica" pitchFamily="2" charset="0"/>
            </a:endParaRPr>
          </a:p>
          <a:p>
            <a:pPr>
              <a:buNone/>
            </a:pPr>
            <a:r>
              <a:rPr lang="en-GB" i="1">
                <a:solidFill>
                  <a:srgbClr val="171717"/>
                </a:solidFill>
                <a:effectLst/>
                <a:latin typeface="Helvetica" pitchFamily="2" charset="0"/>
              </a:rPr>
              <a:t>People First</a:t>
            </a:r>
            <a:endParaRPr lang="en-GB">
              <a:solidFill>
                <a:srgbClr val="171717"/>
              </a:solidFill>
              <a:effectLst/>
              <a:latin typeface="Helvetica" pitchFamily="2" charset="0"/>
            </a:endParaRPr>
          </a:p>
          <a:p>
            <a:pPr>
              <a:buNone/>
            </a:pPr>
            <a:r>
              <a:rPr lang="en-GB" i="1" err="1">
                <a:solidFill>
                  <a:srgbClr val="171717"/>
                </a:solidFill>
                <a:effectLst/>
                <a:latin typeface="Helvetica" pitchFamily="2" charset="0"/>
              </a:rPr>
              <a:t>twoday</a:t>
            </a:r>
            <a:r>
              <a:rPr lang="en-GB" i="1">
                <a:solidFill>
                  <a:srgbClr val="171717"/>
                </a:solidFill>
                <a:effectLst/>
                <a:latin typeface="Helvetica" pitchFamily="2" charset="0"/>
              </a:rPr>
              <a:t> is also strongly committed to retaining and developing talent,</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as reflected in a low voluntary attrition rate compared to industry</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standards. In a fast-moving industry, the ability to grow with and</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through our people is a key driver of sustained value creation. Building</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strong internal capabilities, encouraging engagement, and supporting</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professional growth help ensure that </a:t>
            </a:r>
            <a:r>
              <a:rPr lang="en-GB" i="1" err="1">
                <a:solidFill>
                  <a:srgbClr val="171717"/>
                </a:solidFill>
                <a:effectLst/>
                <a:latin typeface="Helvetica" pitchFamily="2" charset="0"/>
              </a:rPr>
              <a:t>twoday</a:t>
            </a:r>
            <a:r>
              <a:rPr lang="en-GB" i="1">
                <a:solidFill>
                  <a:srgbClr val="171717"/>
                </a:solidFill>
                <a:effectLst/>
                <a:latin typeface="Helvetica" pitchFamily="2" charset="0"/>
              </a:rPr>
              <a:t> remains an attractive</a:t>
            </a:r>
            <a:endParaRPr lang="en-GB">
              <a:solidFill>
                <a:srgbClr val="171717"/>
              </a:solidFill>
              <a:effectLst/>
              <a:latin typeface="Helvetica" pitchFamily="2" charset="0"/>
            </a:endParaRPr>
          </a:p>
          <a:p>
            <a:pPr>
              <a:buNone/>
            </a:pPr>
            <a:r>
              <a:rPr lang="en-GB" i="1">
                <a:solidFill>
                  <a:srgbClr val="171717"/>
                </a:solidFill>
                <a:effectLst/>
                <a:latin typeface="Helvetica" pitchFamily="2" charset="0"/>
              </a:rPr>
              <a:t>and forward-looking workplace. This commitment is evident in our low</a:t>
            </a:r>
            <a:endParaRPr lang="en-GB">
              <a:solidFill>
                <a:srgbClr val="171717"/>
              </a:solidFill>
              <a:effectLst/>
              <a:latin typeface="Helvetica" pitchFamily="2" charset="0"/>
            </a:endParaRPr>
          </a:p>
          <a:p>
            <a:r>
              <a:rPr lang="en-GB" i="1">
                <a:solidFill>
                  <a:srgbClr val="171717"/>
                </a:solidFill>
                <a:effectLst/>
                <a:latin typeface="Helvetica" pitchFamily="2" charset="0"/>
              </a:rPr>
              <a:t>voluntary attrition rate, which remains below industry norms.</a:t>
            </a:r>
            <a:endParaRPr lang="en-GB">
              <a:solidFill>
                <a:srgbClr val="171717"/>
              </a:solidFill>
              <a:effectLst/>
              <a:latin typeface="Helvetica" pitchFamily="2" charset="0"/>
            </a:endParaRPr>
          </a:p>
          <a:p>
            <a:endParaRPr lang="en-NO"/>
          </a:p>
        </p:txBody>
      </p:sp>
      <p:sp>
        <p:nvSpPr>
          <p:cNvPr id="4" name="Slide Number Placeholder 3"/>
          <p:cNvSpPr>
            <a:spLocks noGrp="1"/>
          </p:cNvSpPr>
          <p:nvPr>
            <p:ph type="sldNum" sz="quarter" idx="5"/>
          </p:nvPr>
        </p:nvSpPr>
        <p:spPr/>
        <p:txBody>
          <a:bodyPr/>
          <a:lstStyle/>
          <a:p>
            <a:fld id="{D80310F4-F6B0-5941-BC5D-62D89A3CC146}" type="slidenum">
              <a:rPr lang="da-DK" smtClean="0"/>
              <a:pPr/>
              <a:t>6</a:t>
            </a:fld>
            <a:endParaRPr lang="da-DK"/>
          </a:p>
        </p:txBody>
      </p:sp>
    </p:spTree>
    <p:extLst>
      <p:ext uri="{BB962C8B-B14F-4D97-AF65-F5344CB8AC3E}">
        <p14:creationId xmlns:p14="http://schemas.microsoft.com/office/powerpoint/2010/main" val="1680691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D80310F4-F6B0-5941-BC5D-62D89A3CC146}" type="slidenum">
              <a:rPr lang="da-DK" smtClean="0"/>
              <a:pPr/>
              <a:t>9</a:t>
            </a:fld>
            <a:endParaRPr lang="da-DK"/>
          </a:p>
        </p:txBody>
      </p:sp>
    </p:spTree>
    <p:extLst>
      <p:ext uri="{BB962C8B-B14F-4D97-AF65-F5344CB8AC3E}">
        <p14:creationId xmlns:p14="http://schemas.microsoft.com/office/powerpoint/2010/main" val="1069330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D80310F4-F6B0-5941-BC5D-62D89A3CC146}" type="slidenum">
              <a:rPr lang="da-DK" smtClean="0"/>
              <a:pPr/>
              <a:t>11</a:t>
            </a:fld>
            <a:endParaRPr lang="da-DK"/>
          </a:p>
        </p:txBody>
      </p:sp>
    </p:spTree>
    <p:extLst>
      <p:ext uri="{BB962C8B-B14F-4D97-AF65-F5344CB8AC3E}">
        <p14:creationId xmlns:p14="http://schemas.microsoft.com/office/powerpoint/2010/main" val="515164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D80310F4-F6B0-5941-BC5D-62D89A3CC146}" type="slidenum">
              <a:rPr lang="da-DK" smtClean="0"/>
              <a:pPr/>
              <a:t>12</a:t>
            </a:fld>
            <a:endParaRPr lang="da-DK"/>
          </a:p>
        </p:txBody>
      </p:sp>
    </p:spTree>
    <p:extLst>
      <p:ext uri="{BB962C8B-B14F-4D97-AF65-F5344CB8AC3E}">
        <p14:creationId xmlns:p14="http://schemas.microsoft.com/office/powerpoint/2010/main" val="2453381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2">
          <a:extLst>
            <a:ext uri="{FF2B5EF4-FFF2-40B4-BE49-F238E27FC236}">
              <a16:creationId xmlns:a16="http://schemas.microsoft.com/office/drawing/2014/main" id="{1F066C47-1A93-B91C-664D-0106F8A45D00}"/>
            </a:ext>
          </a:extLst>
        </p:cNvPr>
        <p:cNvGrpSpPr/>
        <p:nvPr/>
      </p:nvGrpSpPr>
      <p:grpSpPr>
        <a:xfrm>
          <a:off x="0" y="0"/>
          <a:ext cx="0" cy="0"/>
          <a:chOff x="0" y="0"/>
          <a:chExt cx="0" cy="0"/>
        </a:xfrm>
      </p:grpSpPr>
      <p:sp>
        <p:nvSpPr>
          <p:cNvPr id="4823" name="Google Shape;4823;g188f3560b6d_1_131:notes">
            <a:extLst>
              <a:ext uri="{FF2B5EF4-FFF2-40B4-BE49-F238E27FC236}">
                <a16:creationId xmlns:a16="http://schemas.microsoft.com/office/drawing/2014/main" id="{8506019A-2152-7A09-E84A-BFBE3996761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4" name="Google Shape;4824;g188f3560b6d_1_131:notes">
            <a:extLst>
              <a:ext uri="{FF2B5EF4-FFF2-40B4-BE49-F238E27FC236}">
                <a16:creationId xmlns:a16="http://schemas.microsoft.com/office/drawing/2014/main" id="{AFA9EFEE-81F6-CE1E-E868-68A62C7D411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5" name="Google Shape;4825;g188f3560b6d_1_131:notes">
            <a:extLst>
              <a:ext uri="{FF2B5EF4-FFF2-40B4-BE49-F238E27FC236}">
                <a16:creationId xmlns:a16="http://schemas.microsoft.com/office/drawing/2014/main" id="{91126BFE-8C51-4029-E01A-5DE0EE8F1C9E}"/>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a-DK"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684415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1.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2E246E34-8F91-960F-9340-0E53B143F4D9}"/>
              </a:ext>
            </a:extLst>
          </p:cNvPr>
          <p:cNvSpPr>
            <a:spLocks noGrp="1"/>
          </p:cNvSpPr>
          <p:nvPr>
            <p:ph type="pic" sz="quarter" idx="10" hasCustomPrompt="1"/>
          </p:nvPr>
        </p:nvSpPr>
        <p:spPr>
          <a:xfrm>
            <a:off x="0" y="3500437"/>
            <a:ext cx="5988050" cy="3357563"/>
          </a:xfrm>
          <a:custGeom>
            <a:avLst/>
            <a:gdLst>
              <a:gd name="connsiteX0" fmla="*/ 0 w 5988050"/>
              <a:gd name="connsiteY0" fmla="*/ 0 h 3357563"/>
              <a:gd name="connsiteX1" fmla="*/ 5636782 w 5988050"/>
              <a:gd name="connsiteY1" fmla="*/ 0 h 3357563"/>
              <a:gd name="connsiteX2" fmla="*/ 5988050 w 5988050"/>
              <a:gd name="connsiteY2" fmla="*/ 351268 h 3357563"/>
              <a:gd name="connsiteX3" fmla="*/ 5988050 w 5988050"/>
              <a:gd name="connsiteY3" fmla="*/ 3006295 h 3357563"/>
              <a:gd name="connsiteX4" fmla="*/ 5636782 w 5988050"/>
              <a:gd name="connsiteY4" fmla="*/ 3357563 h 3357563"/>
              <a:gd name="connsiteX5" fmla="*/ 0 w 5988050"/>
              <a:gd name="connsiteY5" fmla="*/ 3357563 h 335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50" h="3357563">
                <a:moveTo>
                  <a:pt x="0" y="0"/>
                </a:moveTo>
                <a:lnTo>
                  <a:pt x="5636782" y="0"/>
                </a:lnTo>
                <a:cubicBezTo>
                  <a:pt x="5830782" y="0"/>
                  <a:pt x="5988050" y="157268"/>
                  <a:pt x="5988050" y="351268"/>
                </a:cubicBezTo>
                <a:lnTo>
                  <a:pt x="5988050" y="3006295"/>
                </a:lnTo>
                <a:cubicBezTo>
                  <a:pt x="5988050" y="3200295"/>
                  <a:pt x="5830782" y="3357563"/>
                  <a:pt x="5636782" y="3357563"/>
                </a:cubicBezTo>
                <a:lnTo>
                  <a:pt x="0" y="3357563"/>
                </a:lnTo>
                <a:close/>
              </a:path>
            </a:pathLst>
          </a:custGeom>
          <a:solidFill>
            <a:schemeClr val="accent4"/>
          </a:solidFill>
        </p:spPr>
        <p:txBody>
          <a:bodyPr wrap="square">
            <a:noAutofit/>
          </a:bodyPr>
          <a:lstStyle>
            <a:lvl1pPr marL="0" indent="0">
              <a:buNone/>
              <a:defRPr/>
            </a:lvl1pPr>
          </a:lstStyle>
          <a:p>
            <a:r>
              <a:rPr lang="en-GB"/>
              <a:t>Right click to ‘format shape’ and change background </a:t>
            </a:r>
            <a:r>
              <a:rPr lang="en-GB" err="1"/>
              <a:t>color</a:t>
            </a:r>
            <a:endParaRPr lang="en-GB"/>
          </a:p>
        </p:txBody>
      </p:sp>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587374" y="3500438"/>
            <a:ext cx="4645026" cy="3384549"/>
          </a:xfrm>
          <a:prstGeom prst="rect">
            <a:avLst/>
          </a:prstGeom>
        </p:spPr>
        <p:txBody>
          <a:bodyPr anchor="ctr" anchorCtr="0">
            <a:noAutofit/>
          </a:bodyPr>
          <a:lstStyle>
            <a:lvl1pPr algn="l">
              <a:lnSpc>
                <a:spcPct val="100000"/>
              </a:lnSpc>
              <a:defRPr sz="4000">
                <a:solidFill>
                  <a:schemeClr val="tx1"/>
                </a:solidFill>
              </a:defRPr>
            </a:lvl1pPr>
          </a:lstStyle>
          <a:p>
            <a:r>
              <a:rPr lang="en-GB"/>
              <a:t>Click to edit title</a:t>
            </a:r>
            <a:endParaRPr lang="da-DK"/>
          </a:p>
        </p:txBody>
      </p:sp>
      <p:sp>
        <p:nvSpPr>
          <p:cNvPr id="3" name="Grafik 2">
            <a:extLst>
              <a:ext uri="{FF2B5EF4-FFF2-40B4-BE49-F238E27FC236}">
                <a16:creationId xmlns:a16="http://schemas.microsoft.com/office/drawing/2014/main" id="{D17A56CB-1E6B-94E1-A855-A305EF377A3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92989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1 Title only">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p>
            <a:r>
              <a:rPr lang="en-GB"/>
              <a:t>Click to edit title</a:t>
            </a:r>
            <a:endParaRPr lang="da-DK"/>
          </a:p>
        </p:txBody>
      </p:sp>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3835129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2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p>
            <a:r>
              <a:rPr lang="en-GB"/>
              <a:t>Click to edit title</a:t>
            </a:r>
            <a:endParaRPr lang="da-DK"/>
          </a:p>
        </p:txBody>
      </p:sp>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2033881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1 Title only, black">
    <p:bg>
      <p:bgPr>
        <a:solidFill>
          <a:schemeClr val="tx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lvl1pPr>
              <a:defRPr>
                <a:solidFill>
                  <a:schemeClr val="bg1"/>
                </a:solidFill>
              </a:defRPr>
            </a:lvl1pPr>
          </a:lstStyle>
          <a:p>
            <a:r>
              <a:rPr lang="en-GB"/>
              <a:t>Click to edit title</a:t>
            </a:r>
            <a:endParaRPr lang="da-DK"/>
          </a:p>
        </p:txBody>
      </p:sp>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
        <p:nvSpPr>
          <p:cNvPr id="2" name="Grafik 2">
            <a:extLst>
              <a:ext uri="{FF2B5EF4-FFF2-40B4-BE49-F238E27FC236}">
                <a16:creationId xmlns:a16="http://schemas.microsoft.com/office/drawing/2014/main" id="{0579E45F-4EA5-E8AB-BDAF-32C9DD9EE46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3269887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1-2 Title only,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lvl1pPr>
              <a:defRPr>
                <a:solidFill>
                  <a:schemeClr val="bg1"/>
                </a:solidFill>
              </a:defRPr>
            </a:lvl1pPr>
          </a:lstStyle>
          <a:p>
            <a:r>
              <a:rPr lang="en-GB"/>
              <a:t>Click to edit title</a:t>
            </a:r>
            <a:endParaRPr lang="da-DK"/>
          </a:p>
        </p:txBody>
      </p:sp>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
        <p:nvSpPr>
          <p:cNvPr id="2" name="Grafik 2">
            <a:extLst>
              <a:ext uri="{FF2B5EF4-FFF2-40B4-BE49-F238E27FC236}">
                <a16:creationId xmlns:a16="http://schemas.microsoft.com/office/drawing/2014/main" id="{0579E45F-4EA5-E8AB-BDAF-32C9DD9EE46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053613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1 Title + 1 column">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p>
            <a:r>
              <a:rPr lang="en-GB"/>
              <a:t>Click to edit title</a:t>
            </a:r>
            <a:endParaRPr lang="da-DK"/>
          </a:p>
        </p:txBody>
      </p:sp>
      <p:sp>
        <p:nvSpPr>
          <p:cNvPr id="3" name="Pladsholder til tekst 2">
            <a:extLst>
              <a:ext uri="{FF2B5EF4-FFF2-40B4-BE49-F238E27FC236}">
                <a16:creationId xmlns:a16="http://schemas.microsoft.com/office/drawing/2014/main" id="{DFB9A6E6-9E8F-FD9A-418B-84A5BF1D7BA8}"/>
              </a:ext>
            </a:extLst>
          </p:cNvPr>
          <p:cNvSpPr>
            <a:spLocks noGrp="1"/>
          </p:cNvSpPr>
          <p:nvPr>
            <p:ph type="body" sz="quarter" idx="10"/>
          </p:nvPr>
        </p:nvSpPr>
        <p:spPr>
          <a:xfrm>
            <a:off x="587375" y="1989138"/>
            <a:ext cx="11017250" cy="3887786"/>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B50C9C58-7531-D39E-47E5-E205F19BD2F4}"/>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57638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2 Title + 1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p>
            <a:r>
              <a:rPr lang="en-GB"/>
              <a:t>Click to edit title</a:t>
            </a:r>
            <a:endParaRPr lang="da-DK"/>
          </a:p>
        </p:txBody>
      </p:sp>
      <p:sp>
        <p:nvSpPr>
          <p:cNvPr id="3" name="Pladsholder til tekst 2">
            <a:extLst>
              <a:ext uri="{FF2B5EF4-FFF2-40B4-BE49-F238E27FC236}">
                <a16:creationId xmlns:a16="http://schemas.microsoft.com/office/drawing/2014/main" id="{DFB9A6E6-9E8F-FD9A-418B-84A5BF1D7BA8}"/>
              </a:ext>
            </a:extLst>
          </p:cNvPr>
          <p:cNvSpPr>
            <a:spLocks noGrp="1"/>
          </p:cNvSpPr>
          <p:nvPr>
            <p:ph type="body" sz="quarter" idx="10"/>
          </p:nvPr>
        </p:nvSpPr>
        <p:spPr>
          <a:xfrm>
            <a:off x="587375" y="1989138"/>
            <a:ext cx="11017250" cy="3887786"/>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B50C9C58-7531-D39E-47E5-E205F19BD2F4}"/>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1068427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3-1 Title + 1 column, black">
    <p:bg>
      <p:bgPr>
        <a:solidFill>
          <a:schemeClr val="tx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lvl1pPr>
              <a:defRPr>
                <a:solidFill>
                  <a:schemeClr val="bg1"/>
                </a:solidFill>
              </a:defRPr>
            </a:lvl1pPr>
          </a:lstStyle>
          <a:p>
            <a:r>
              <a:rPr lang="en-GB"/>
              <a:t>Click to edit title</a:t>
            </a:r>
            <a:endParaRPr lang="da-DK"/>
          </a:p>
        </p:txBody>
      </p:sp>
      <p:sp>
        <p:nvSpPr>
          <p:cNvPr id="2" name="Grafik 2">
            <a:extLst>
              <a:ext uri="{FF2B5EF4-FFF2-40B4-BE49-F238E27FC236}">
                <a16:creationId xmlns:a16="http://schemas.microsoft.com/office/drawing/2014/main" id="{49675F37-5217-5AC9-2E49-F1C6AE1D015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4" name="Pladsholder til tekst 3">
            <a:extLst>
              <a:ext uri="{FF2B5EF4-FFF2-40B4-BE49-F238E27FC236}">
                <a16:creationId xmlns:a16="http://schemas.microsoft.com/office/drawing/2014/main" id="{6F3BF414-0B10-F7FB-0BC2-A2A61E67BED9}"/>
              </a:ext>
            </a:extLst>
          </p:cNvPr>
          <p:cNvSpPr>
            <a:spLocks noGrp="1"/>
          </p:cNvSpPr>
          <p:nvPr>
            <p:ph type="body" sz="quarter" idx="10"/>
          </p:nvPr>
        </p:nvSpPr>
        <p:spPr>
          <a:xfrm>
            <a:off x="587375" y="1989138"/>
            <a:ext cx="11015663"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5" name="Text Placeholder 3">
            <a:extLst>
              <a:ext uri="{FF2B5EF4-FFF2-40B4-BE49-F238E27FC236}">
                <a16:creationId xmlns:a16="http://schemas.microsoft.com/office/drawing/2014/main" id="{9A3CB754-6AB9-45CC-A104-62F078CA0823}"/>
              </a:ext>
            </a:extLst>
          </p:cNvPr>
          <p:cNvSpPr>
            <a:spLocks noGrp="1"/>
          </p:cNvSpPr>
          <p:nvPr>
            <p:ph type="body" sz="quarter" idx="11"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125016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3-2 Title + 1 colum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lvl1pPr>
              <a:defRPr>
                <a:solidFill>
                  <a:schemeClr val="bg1"/>
                </a:solidFill>
              </a:defRPr>
            </a:lvl1pPr>
          </a:lstStyle>
          <a:p>
            <a:r>
              <a:rPr lang="en-GB"/>
              <a:t>Click to edit title</a:t>
            </a:r>
            <a:endParaRPr lang="da-DK"/>
          </a:p>
        </p:txBody>
      </p:sp>
      <p:sp>
        <p:nvSpPr>
          <p:cNvPr id="2" name="Grafik 2">
            <a:extLst>
              <a:ext uri="{FF2B5EF4-FFF2-40B4-BE49-F238E27FC236}">
                <a16:creationId xmlns:a16="http://schemas.microsoft.com/office/drawing/2014/main" id="{49675F37-5217-5AC9-2E49-F1C6AE1D015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4" name="Pladsholder til tekst 3">
            <a:extLst>
              <a:ext uri="{FF2B5EF4-FFF2-40B4-BE49-F238E27FC236}">
                <a16:creationId xmlns:a16="http://schemas.microsoft.com/office/drawing/2014/main" id="{6F3BF414-0B10-F7FB-0BC2-A2A61E67BED9}"/>
              </a:ext>
            </a:extLst>
          </p:cNvPr>
          <p:cNvSpPr>
            <a:spLocks noGrp="1"/>
          </p:cNvSpPr>
          <p:nvPr>
            <p:ph type="body" sz="quarter" idx="10"/>
          </p:nvPr>
        </p:nvSpPr>
        <p:spPr>
          <a:xfrm>
            <a:off x="587375" y="1989138"/>
            <a:ext cx="11015663"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5" name="Text Placeholder 3">
            <a:extLst>
              <a:ext uri="{FF2B5EF4-FFF2-40B4-BE49-F238E27FC236}">
                <a16:creationId xmlns:a16="http://schemas.microsoft.com/office/drawing/2014/main" id="{9A3CB754-6AB9-45CC-A104-62F078CA0823}"/>
              </a:ext>
            </a:extLst>
          </p:cNvPr>
          <p:cNvSpPr>
            <a:spLocks noGrp="1"/>
          </p:cNvSpPr>
          <p:nvPr>
            <p:ph type="body" sz="quarter" idx="11"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1325626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1 Title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a:t>Click to edit title</a:t>
            </a:r>
            <a:endParaRPr lang="da-DK"/>
          </a:p>
        </p:txBody>
      </p:sp>
      <p:sp>
        <p:nvSpPr>
          <p:cNvPr id="6" name="Pladsholder til tekst 5">
            <a:extLst>
              <a:ext uri="{FF2B5EF4-FFF2-40B4-BE49-F238E27FC236}">
                <a16:creationId xmlns:a16="http://schemas.microsoft.com/office/drawing/2014/main" id="{93C614E2-5D90-AA42-FE02-D1FA11D3FD7A}"/>
              </a:ext>
            </a:extLst>
          </p:cNvPr>
          <p:cNvSpPr>
            <a:spLocks noGrp="1"/>
          </p:cNvSpPr>
          <p:nvPr>
            <p:ph type="body" sz="quarter" idx="10"/>
          </p:nvPr>
        </p:nvSpPr>
        <p:spPr>
          <a:xfrm>
            <a:off x="587375" y="1989138"/>
            <a:ext cx="5400675" cy="3887787"/>
          </a:xfrm>
        </p:spPr>
        <p:txBody>
          <a:bodyPr/>
          <a:lstStyle/>
          <a:p>
            <a:pPr lvl="0"/>
            <a:r>
              <a:rPr lang="en-GB"/>
              <a:t>Click to edit Master text styles</a:t>
            </a:r>
          </a:p>
        </p:txBody>
      </p:sp>
      <p:sp>
        <p:nvSpPr>
          <p:cNvPr id="7" name="Pladsholder til tekst 5">
            <a:extLst>
              <a:ext uri="{FF2B5EF4-FFF2-40B4-BE49-F238E27FC236}">
                <a16:creationId xmlns:a16="http://schemas.microsoft.com/office/drawing/2014/main" id="{2C88D07F-BB0B-BD18-2781-257CE1DDC196}"/>
              </a:ext>
            </a:extLst>
          </p:cNvPr>
          <p:cNvSpPr>
            <a:spLocks noGrp="1"/>
          </p:cNvSpPr>
          <p:nvPr>
            <p:ph type="body" sz="quarter" idx="11"/>
          </p:nvPr>
        </p:nvSpPr>
        <p:spPr>
          <a:xfrm>
            <a:off x="6203952" y="1989137"/>
            <a:ext cx="5400675" cy="388778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9CB914E6-0650-6073-2411-223B51CAA645}"/>
              </a:ext>
            </a:extLst>
          </p:cNvPr>
          <p:cNvSpPr>
            <a:spLocks noGrp="1"/>
          </p:cNvSpPr>
          <p:nvPr>
            <p:ph type="body" sz="quarter" idx="12"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1246176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2 Title + 2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a:t>Click to edit title</a:t>
            </a:r>
            <a:endParaRPr lang="da-DK"/>
          </a:p>
        </p:txBody>
      </p:sp>
      <p:sp>
        <p:nvSpPr>
          <p:cNvPr id="6" name="Pladsholder til tekst 5">
            <a:extLst>
              <a:ext uri="{FF2B5EF4-FFF2-40B4-BE49-F238E27FC236}">
                <a16:creationId xmlns:a16="http://schemas.microsoft.com/office/drawing/2014/main" id="{93C614E2-5D90-AA42-FE02-D1FA11D3FD7A}"/>
              </a:ext>
            </a:extLst>
          </p:cNvPr>
          <p:cNvSpPr>
            <a:spLocks noGrp="1"/>
          </p:cNvSpPr>
          <p:nvPr>
            <p:ph type="body" sz="quarter" idx="10"/>
          </p:nvPr>
        </p:nvSpPr>
        <p:spPr>
          <a:xfrm>
            <a:off x="587375" y="1989138"/>
            <a:ext cx="5400675" cy="3887787"/>
          </a:xfrm>
        </p:spPr>
        <p:txBody>
          <a:bodyPr/>
          <a:lstStyle/>
          <a:p>
            <a:pPr lvl="0"/>
            <a:r>
              <a:rPr lang="en-GB"/>
              <a:t>Click to edit Master text styles</a:t>
            </a:r>
          </a:p>
        </p:txBody>
      </p:sp>
      <p:sp>
        <p:nvSpPr>
          <p:cNvPr id="7" name="Pladsholder til tekst 5">
            <a:extLst>
              <a:ext uri="{FF2B5EF4-FFF2-40B4-BE49-F238E27FC236}">
                <a16:creationId xmlns:a16="http://schemas.microsoft.com/office/drawing/2014/main" id="{2C88D07F-BB0B-BD18-2781-257CE1DDC196}"/>
              </a:ext>
            </a:extLst>
          </p:cNvPr>
          <p:cNvSpPr>
            <a:spLocks noGrp="1"/>
          </p:cNvSpPr>
          <p:nvPr>
            <p:ph type="body" sz="quarter" idx="11"/>
          </p:nvPr>
        </p:nvSpPr>
        <p:spPr>
          <a:xfrm>
            <a:off x="6203952" y="1989137"/>
            <a:ext cx="5400675" cy="388778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9CB914E6-0650-6073-2411-223B51CAA645}"/>
              </a:ext>
            </a:extLst>
          </p:cNvPr>
          <p:cNvSpPr>
            <a:spLocks noGrp="1"/>
          </p:cNvSpPr>
          <p:nvPr>
            <p:ph type="body" sz="quarter" idx="12"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572696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3999" y="1484314"/>
            <a:ext cx="5400675" cy="3384550"/>
          </a:xfrm>
          <a:prstGeom prst="rect">
            <a:avLst/>
          </a:prstGeom>
        </p:spPr>
        <p:txBody>
          <a:bodyPr anchor="b" anchorCtr="0">
            <a:noAutofit/>
          </a:bodyPr>
          <a:lstStyle>
            <a:lvl1pPr algn="l">
              <a:lnSpc>
                <a:spcPts val="6000"/>
              </a:lnSpc>
              <a:defRPr sz="5000">
                <a:solidFill>
                  <a:srgbClr val="FFFFFF"/>
                </a:solidFill>
              </a:defRPr>
            </a:lvl1pPr>
          </a:lstStyle>
          <a:p>
            <a:r>
              <a:rPr lang="en-GB"/>
              <a:t>Click to edit title</a:t>
            </a:r>
            <a:endParaRPr lang="da-DK"/>
          </a:p>
        </p:txBody>
      </p:sp>
      <p:sp>
        <p:nvSpPr>
          <p:cNvPr id="5" name="Text Placeholder 3">
            <a:extLst>
              <a:ext uri="{FF2B5EF4-FFF2-40B4-BE49-F238E27FC236}">
                <a16:creationId xmlns:a16="http://schemas.microsoft.com/office/drawing/2014/main" id="{68A6F668-43F5-9018-53BB-B0A5BD136F08}"/>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a:t>Click to add subtitle</a:t>
            </a:r>
          </a:p>
        </p:txBody>
      </p:sp>
      <p:sp>
        <p:nvSpPr>
          <p:cNvPr id="4" name="Grafik 2">
            <a:extLst>
              <a:ext uri="{FF2B5EF4-FFF2-40B4-BE49-F238E27FC236}">
                <a16:creationId xmlns:a16="http://schemas.microsoft.com/office/drawing/2014/main" id="{1DF26542-7C05-58A4-6120-46142528B39C}"/>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737234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5-1 Title + 2 column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a:t>Click to edit title</a:t>
            </a:r>
            <a:endParaRPr lang="da-DK"/>
          </a:p>
        </p:txBody>
      </p:sp>
      <p:sp>
        <p:nvSpPr>
          <p:cNvPr id="6" name="Grafik 2">
            <a:extLst>
              <a:ext uri="{FF2B5EF4-FFF2-40B4-BE49-F238E27FC236}">
                <a16:creationId xmlns:a16="http://schemas.microsoft.com/office/drawing/2014/main" id="{1DE65831-4813-8F5A-6A5E-828CCA5B53F2}"/>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5" name="Pladsholder til tekst 5">
            <a:extLst>
              <a:ext uri="{FF2B5EF4-FFF2-40B4-BE49-F238E27FC236}">
                <a16:creationId xmlns:a16="http://schemas.microsoft.com/office/drawing/2014/main" id="{B1473DD4-48CE-0E43-39DD-3F0B6B0E83F3}"/>
              </a:ext>
            </a:extLst>
          </p:cNvPr>
          <p:cNvSpPr>
            <a:spLocks noGrp="1"/>
          </p:cNvSpPr>
          <p:nvPr>
            <p:ph type="body" sz="quarter" idx="10"/>
          </p:nvPr>
        </p:nvSpPr>
        <p:spPr>
          <a:xfrm>
            <a:off x="587375" y="1989138"/>
            <a:ext cx="5400675"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7" name="Pladsholder til tekst 5">
            <a:extLst>
              <a:ext uri="{FF2B5EF4-FFF2-40B4-BE49-F238E27FC236}">
                <a16:creationId xmlns:a16="http://schemas.microsoft.com/office/drawing/2014/main" id="{8B197476-3B57-1BC7-07B8-D1E9B375644A}"/>
              </a:ext>
            </a:extLst>
          </p:cNvPr>
          <p:cNvSpPr>
            <a:spLocks noGrp="1"/>
          </p:cNvSpPr>
          <p:nvPr>
            <p:ph type="body" sz="quarter" idx="11"/>
          </p:nvPr>
        </p:nvSpPr>
        <p:spPr>
          <a:xfrm>
            <a:off x="6203952" y="1989137"/>
            <a:ext cx="5400675"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Text Placeholder 3">
            <a:extLst>
              <a:ext uri="{FF2B5EF4-FFF2-40B4-BE49-F238E27FC236}">
                <a16:creationId xmlns:a16="http://schemas.microsoft.com/office/drawing/2014/main" id="{0403D52F-B5B0-697A-C933-4A21C181AA75}"/>
              </a:ext>
            </a:extLst>
          </p:cNvPr>
          <p:cNvSpPr>
            <a:spLocks noGrp="1"/>
          </p:cNvSpPr>
          <p:nvPr>
            <p:ph type="body" sz="quarter" idx="12"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382352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5-2 Title + 2 columns,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a:t>Click to edit title</a:t>
            </a:r>
            <a:endParaRPr lang="da-DK"/>
          </a:p>
        </p:txBody>
      </p:sp>
      <p:sp>
        <p:nvSpPr>
          <p:cNvPr id="6" name="Grafik 2">
            <a:extLst>
              <a:ext uri="{FF2B5EF4-FFF2-40B4-BE49-F238E27FC236}">
                <a16:creationId xmlns:a16="http://schemas.microsoft.com/office/drawing/2014/main" id="{1DE65831-4813-8F5A-6A5E-828CCA5B53F2}"/>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5" name="Pladsholder til tekst 5">
            <a:extLst>
              <a:ext uri="{FF2B5EF4-FFF2-40B4-BE49-F238E27FC236}">
                <a16:creationId xmlns:a16="http://schemas.microsoft.com/office/drawing/2014/main" id="{B1473DD4-48CE-0E43-39DD-3F0B6B0E83F3}"/>
              </a:ext>
            </a:extLst>
          </p:cNvPr>
          <p:cNvSpPr>
            <a:spLocks noGrp="1"/>
          </p:cNvSpPr>
          <p:nvPr>
            <p:ph type="body" sz="quarter" idx="10"/>
          </p:nvPr>
        </p:nvSpPr>
        <p:spPr>
          <a:xfrm>
            <a:off x="587375" y="1989138"/>
            <a:ext cx="5400675"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7" name="Pladsholder til tekst 5">
            <a:extLst>
              <a:ext uri="{FF2B5EF4-FFF2-40B4-BE49-F238E27FC236}">
                <a16:creationId xmlns:a16="http://schemas.microsoft.com/office/drawing/2014/main" id="{8B197476-3B57-1BC7-07B8-D1E9B375644A}"/>
              </a:ext>
            </a:extLst>
          </p:cNvPr>
          <p:cNvSpPr>
            <a:spLocks noGrp="1"/>
          </p:cNvSpPr>
          <p:nvPr>
            <p:ph type="body" sz="quarter" idx="11"/>
          </p:nvPr>
        </p:nvSpPr>
        <p:spPr>
          <a:xfrm>
            <a:off x="6203952" y="1989137"/>
            <a:ext cx="5400675"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Text Placeholder 3">
            <a:extLst>
              <a:ext uri="{FF2B5EF4-FFF2-40B4-BE49-F238E27FC236}">
                <a16:creationId xmlns:a16="http://schemas.microsoft.com/office/drawing/2014/main" id="{0403D52F-B5B0-697A-C933-4A21C181AA75}"/>
              </a:ext>
            </a:extLst>
          </p:cNvPr>
          <p:cNvSpPr>
            <a:spLocks noGrp="1"/>
          </p:cNvSpPr>
          <p:nvPr>
            <p:ph type="body" sz="quarter" idx="12"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3582698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1 Title + 2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5392738"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6" name="Pladsholder til tekst 10">
            <a:extLst>
              <a:ext uri="{FF2B5EF4-FFF2-40B4-BE49-F238E27FC236}">
                <a16:creationId xmlns:a16="http://schemas.microsoft.com/office/drawing/2014/main" id="{AE93DA69-E7DF-F9C9-6FAB-2B84C65C3A8A}"/>
              </a:ext>
            </a:extLst>
          </p:cNvPr>
          <p:cNvSpPr>
            <a:spLocks noGrp="1"/>
          </p:cNvSpPr>
          <p:nvPr>
            <p:ph type="body" sz="quarter" idx="11" hasCustomPrompt="1"/>
          </p:nvPr>
        </p:nvSpPr>
        <p:spPr>
          <a:xfrm>
            <a:off x="6219825" y="2004164"/>
            <a:ext cx="5384800"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5400675" cy="3532667"/>
          </a:xfrm>
        </p:spPr>
        <p:txBody>
          <a:bodyPr/>
          <a:lstStyle/>
          <a:p>
            <a:pPr lvl="0"/>
            <a:r>
              <a:rPr lang="en-GB"/>
              <a:t>Click to edit Master text styles</a:t>
            </a:r>
          </a:p>
        </p:txBody>
      </p:sp>
      <p:sp>
        <p:nvSpPr>
          <p:cNvPr id="8" name="Pladsholder til tekst 5">
            <a:extLst>
              <a:ext uri="{FF2B5EF4-FFF2-40B4-BE49-F238E27FC236}">
                <a16:creationId xmlns:a16="http://schemas.microsoft.com/office/drawing/2014/main" id="{DD2FCFA7-D126-C60D-73E3-0AB79A24AE13}"/>
              </a:ext>
            </a:extLst>
          </p:cNvPr>
          <p:cNvSpPr>
            <a:spLocks noGrp="1"/>
          </p:cNvSpPr>
          <p:nvPr>
            <p:ph type="body" sz="quarter" idx="13"/>
          </p:nvPr>
        </p:nvSpPr>
        <p:spPr>
          <a:xfrm>
            <a:off x="6203952" y="2344257"/>
            <a:ext cx="5400675"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3904409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2 Title + 2 columns with subtit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5392738"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6" name="Pladsholder til tekst 10">
            <a:extLst>
              <a:ext uri="{FF2B5EF4-FFF2-40B4-BE49-F238E27FC236}">
                <a16:creationId xmlns:a16="http://schemas.microsoft.com/office/drawing/2014/main" id="{AE93DA69-E7DF-F9C9-6FAB-2B84C65C3A8A}"/>
              </a:ext>
            </a:extLst>
          </p:cNvPr>
          <p:cNvSpPr>
            <a:spLocks noGrp="1"/>
          </p:cNvSpPr>
          <p:nvPr>
            <p:ph type="body" sz="quarter" idx="11" hasCustomPrompt="1"/>
          </p:nvPr>
        </p:nvSpPr>
        <p:spPr>
          <a:xfrm>
            <a:off x="6219825" y="2004164"/>
            <a:ext cx="5384800"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5400675" cy="3532667"/>
          </a:xfrm>
        </p:spPr>
        <p:txBody>
          <a:bodyPr/>
          <a:lstStyle/>
          <a:p>
            <a:pPr lvl="0"/>
            <a:r>
              <a:rPr lang="en-GB"/>
              <a:t>Click to edit Master text styles</a:t>
            </a:r>
          </a:p>
        </p:txBody>
      </p:sp>
      <p:sp>
        <p:nvSpPr>
          <p:cNvPr id="8" name="Pladsholder til tekst 5">
            <a:extLst>
              <a:ext uri="{FF2B5EF4-FFF2-40B4-BE49-F238E27FC236}">
                <a16:creationId xmlns:a16="http://schemas.microsoft.com/office/drawing/2014/main" id="{DD2FCFA7-D126-C60D-73E3-0AB79A24AE13}"/>
              </a:ext>
            </a:extLst>
          </p:cNvPr>
          <p:cNvSpPr>
            <a:spLocks noGrp="1"/>
          </p:cNvSpPr>
          <p:nvPr>
            <p:ph type="body" sz="quarter" idx="13"/>
          </p:nvPr>
        </p:nvSpPr>
        <p:spPr>
          <a:xfrm>
            <a:off x="6203952" y="2344257"/>
            <a:ext cx="5400675"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1380138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7-1 Title + 2 columns with subtitle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a:t>Click to edit title</a:t>
            </a:r>
            <a:endParaRPr lang="da-DK"/>
          </a:p>
        </p:txBody>
      </p:sp>
      <p:sp>
        <p:nvSpPr>
          <p:cNvPr id="6" name="Grafik 2">
            <a:extLst>
              <a:ext uri="{FF2B5EF4-FFF2-40B4-BE49-F238E27FC236}">
                <a16:creationId xmlns:a16="http://schemas.microsoft.com/office/drawing/2014/main" id="{1DE65831-4813-8F5A-6A5E-828CCA5B53F2}"/>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11" name="Pladsholder til tekst 10">
            <a:extLst>
              <a:ext uri="{FF2B5EF4-FFF2-40B4-BE49-F238E27FC236}">
                <a16:creationId xmlns:a16="http://schemas.microsoft.com/office/drawing/2014/main" id="{E50EFFB4-54D7-0DC8-744D-40D6C51826D3}"/>
              </a:ext>
            </a:extLst>
          </p:cNvPr>
          <p:cNvSpPr>
            <a:spLocks noGrp="1"/>
          </p:cNvSpPr>
          <p:nvPr>
            <p:ph type="body" sz="quarter" idx="10" hasCustomPrompt="1"/>
          </p:nvPr>
        </p:nvSpPr>
        <p:spPr>
          <a:xfrm>
            <a:off x="595312" y="2009407"/>
            <a:ext cx="5392738"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2" name="Pladsholder til tekst 10">
            <a:extLst>
              <a:ext uri="{FF2B5EF4-FFF2-40B4-BE49-F238E27FC236}">
                <a16:creationId xmlns:a16="http://schemas.microsoft.com/office/drawing/2014/main" id="{0CA9C339-4B91-0459-F36C-D949C092F21E}"/>
              </a:ext>
            </a:extLst>
          </p:cNvPr>
          <p:cNvSpPr>
            <a:spLocks noGrp="1"/>
          </p:cNvSpPr>
          <p:nvPr>
            <p:ph type="body" sz="quarter" idx="11" hasCustomPrompt="1"/>
          </p:nvPr>
        </p:nvSpPr>
        <p:spPr>
          <a:xfrm>
            <a:off x="6219825" y="2004164"/>
            <a:ext cx="5384800"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5" name="Pladsholder til tekst 5">
            <a:extLst>
              <a:ext uri="{FF2B5EF4-FFF2-40B4-BE49-F238E27FC236}">
                <a16:creationId xmlns:a16="http://schemas.microsoft.com/office/drawing/2014/main" id="{E78BD407-C38D-8E40-79D8-63D4C08590F6}"/>
              </a:ext>
            </a:extLst>
          </p:cNvPr>
          <p:cNvSpPr>
            <a:spLocks noGrp="1"/>
          </p:cNvSpPr>
          <p:nvPr>
            <p:ph type="body" sz="quarter" idx="12"/>
          </p:nvPr>
        </p:nvSpPr>
        <p:spPr>
          <a:xfrm>
            <a:off x="587375" y="2344258"/>
            <a:ext cx="5400675" cy="35326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7" name="Pladsholder til tekst 5">
            <a:extLst>
              <a:ext uri="{FF2B5EF4-FFF2-40B4-BE49-F238E27FC236}">
                <a16:creationId xmlns:a16="http://schemas.microsoft.com/office/drawing/2014/main" id="{E8AEEF6F-9960-D2F3-5097-AD15AFACB091}"/>
              </a:ext>
            </a:extLst>
          </p:cNvPr>
          <p:cNvSpPr>
            <a:spLocks noGrp="1"/>
          </p:cNvSpPr>
          <p:nvPr>
            <p:ph type="body" sz="quarter" idx="13"/>
          </p:nvPr>
        </p:nvSpPr>
        <p:spPr>
          <a:xfrm>
            <a:off x="6203952" y="2344257"/>
            <a:ext cx="5400675" cy="35326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Text Placeholder 3">
            <a:extLst>
              <a:ext uri="{FF2B5EF4-FFF2-40B4-BE49-F238E27FC236}">
                <a16:creationId xmlns:a16="http://schemas.microsoft.com/office/drawing/2014/main" id="{2AEF9DE4-04DF-CF1D-AC73-4DB24E11B724}"/>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720513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7-2 Title + 2 columns with subtitles,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a:t>Click to edit title</a:t>
            </a:r>
            <a:endParaRPr lang="da-DK"/>
          </a:p>
        </p:txBody>
      </p:sp>
      <p:sp>
        <p:nvSpPr>
          <p:cNvPr id="6" name="Grafik 2">
            <a:extLst>
              <a:ext uri="{FF2B5EF4-FFF2-40B4-BE49-F238E27FC236}">
                <a16:creationId xmlns:a16="http://schemas.microsoft.com/office/drawing/2014/main" id="{1DE65831-4813-8F5A-6A5E-828CCA5B53F2}"/>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11" name="Pladsholder til tekst 10">
            <a:extLst>
              <a:ext uri="{FF2B5EF4-FFF2-40B4-BE49-F238E27FC236}">
                <a16:creationId xmlns:a16="http://schemas.microsoft.com/office/drawing/2014/main" id="{E50EFFB4-54D7-0DC8-744D-40D6C51826D3}"/>
              </a:ext>
            </a:extLst>
          </p:cNvPr>
          <p:cNvSpPr>
            <a:spLocks noGrp="1"/>
          </p:cNvSpPr>
          <p:nvPr>
            <p:ph type="body" sz="quarter" idx="10" hasCustomPrompt="1"/>
          </p:nvPr>
        </p:nvSpPr>
        <p:spPr>
          <a:xfrm>
            <a:off x="595312" y="2009407"/>
            <a:ext cx="5392738"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2" name="Pladsholder til tekst 10">
            <a:extLst>
              <a:ext uri="{FF2B5EF4-FFF2-40B4-BE49-F238E27FC236}">
                <a16:creationId xmlns:a16="http://schemas.microsoft.com/office/drawing/2014/main" id="{0CA9C339-4B91-0459-F36C-D949C092F21E}"/>
              </a:ext>
            </a:extLst>
          </p:cNvPr>
          <p:cNvSpPr>
            <a:spLocks noGrp="1"/>
          </p:cNvSpPr>
          <p:nvPr>
            <p:ph type="body" sz="quarter" idx="11" hasCustomPrompt="1"/>
          </p:nvPr>
        </p:nvSpPr>
        <p:spPr>
          <a:xfrm>
            <a:off x="6219825" y="2004164"/>
            <a:ext cx="5384800"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5" name="Pladsholder til tekst 5">
            <a:extLst>
              <a:ext uri="{FF2B5EF4-FFF2-40B4-BE49-F238E27FC236}">
                <a16:creationId xmlns:a16="http://schemas.microsoft.com/office/drawing/2014/main" id="{E78BD407-C38D-8E40-79D8-63D4C08590F6}"/>
              </a:ext>
            </a:extLst>
          </p:cNvPr>
          <p:cNvSpPr>
            <a:spLocks noGrp="1"/>
          </p:cNvSpPr>
          <p:nvPr>
            <p:ph type="body" sz="quarter" idx="12"/>
          </p:nvPr>
        </p:nvSpPr>
        <p:spPr>
          <a:xfrm>
            <a:off x="587375" y="2344258"/>
            <a:ext cx="5400675" cy="35326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7" name="Pladsholder til tekst 5">
            <a:extLst>
              <a:ext uri="{FF2B5EF4-FFF2-40B4-BE49-F238E27FC236}">
                <a16:creationId xmlns:a16="http://schemas.microsoft.com/office/drawing/2014/main" id="{E8AEEF6F-9960-D2F3-5097-AD15AFACB091}"/>
              </a:ext>
            </a:extLst>
          </p:cNvPr>
          <p:cNvSpPr>
            <a:spLocks noGrp="1"/>
          </p:cNvSpPr>
          <p:nvPr>
            <p:ph type="body" sz="quarter" idx="13"/>
          </p:nvPr>
        </p:nvSpPr>
        <p:spPr>
          <a:xfrm>
            <a:off x="6203952" y="2344257"/>
            <a:ext cx="5400675" cy="35326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Text Placeholder 3">
            <a:extLst>
              <a:ext uri="{FF2B5EF4-FFF2-40B4-BE49-F238E27FC236}">
                <a16:creationId xmlns:a16="http://schemas.microsoft.com/office/drawing/2014/main" id="{2AEF9DE4-04DF-CF1D-AC73-4DB24E11B724}"/>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2818437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1 Title + 3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3521076"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3521077"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
        <p:nvSpPr>
          <p:cNvPr id="3" name="Pladsholder til tekst 10">
            <a:extLst>
              <a:ext uri="{FF2B5EF4-FFF2-40B4-BE49-F238E27FC236}">
                <a16:creationId xmlns:a16="http://schemas.microsoft.com/office/drawing/2014/main" id="{7D689BF6-C9BE-4F99-A8A6-87431C12CBEE}"/>
              </a:ext>
            </a:extLst>
          </p:cNvPr>
          <p:cNvSpPr>
            <a:spLocks noGrp="1"/>
          </p:cNvSpPr>
          <p:nvPr>
            <p:ph type="body" sz="quarter" idx="15" hasCustomPrompt="1"/>
          </p:nvPr>
        </p:nvSpPr>
        <p:spPr>
          <a:xfrm>
            <a:off x="4341689" y="2009407"/>
            <a:ext cx="3521076"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9" name="Pladsholder til tekst 5">
            <a:extLst>
              <a:ext uri="{FF2B5EF4-FFF2-40B4-BE49-F238E27FC236}">
                <a16:creationId xmlns:a16="http://schemas.microsoft.com/office/drawing/2014/main" id="{225DC67A-05A8-525C-9195-D54E5EAD83A0}"/>
              </a:ext>
            </a:extLst>
          </p:cNvPr>
          <p:cNvSpPr>
            <a:spLocks noGrp="1"/>
          </p:cNvSpPr>
          <p:nvPr>
            <p:ph type="body" sz="quarter" idx="16"/>
          </p:nvPr>
        </p:nvSpPr>
        <p:spPr>
          <a:xfrm>
            <a:off x="4333752" y="2344258"/>
            <a:ext cx="3521077" cy="3532667"/>
          </a:xfrm>
        </p:spPr>
        <p:txBody>
          <a:bodyPr/>
          <a:lstStyle/>
          <a:p>
            <a:pPr lvl="0"/>
            <a:r>
              <a:rPr lang="en-GB"/>
              <a:t>Click to edit Master text styles</a:t>
            </a:r>
          </a:p>
        </p:txBody>
      </p:sp>
      <p:sp>
        <p:nvSpPr>
          <p:cNvPr id="10" name="Pladsholder til tekst 10">
            <a:extLst>
              <a:ext uri="{FF2B5EF4-FFF2-40B4-BE49-F238E27FC236}">
                <a16:creationId xmlns:a16="http://schemas.microsoft.com/office/drawing/2014/main" id="{2EA4E9E5-1AB9-B061-0891-A619109EA533}"/>
              </a:ext>
            </a:extLst>
          </p:cNvPr>
          <p:cNvSpPr>
            <a:spLocks noGrp="1"/>
          </p:cNvSpPr>
          <p:nvPr>
            <p:ph type="body" sz="quarter" idx="17" hasCustomPrompt="1"/>
          </p:nvPr>
        </p:nvSpPr>
        <p:spPr>
          <a:xfrm>
            <a:off x="8088066" y="2009407"/>
            <a:ext cx="3521076"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1" name="Pladsholder til tekst 5">
            <a:extLst>
              <a:ext uri="{FF2B5EF4-FFF2-40B4-BE49-F238E27FC236}">
                <a16:creationId xmlns:a16="http://schemas.microsoft.com/office/drawing/2014/main" id="{DF0F8C74-1BB7-AD01-94E9-AB8DD30DB945}"/>
              </a:ext>
            </a:extLst>
          </p:cNvPr>
          <p:cNvSpPr>
            <a:spLocks noGrp="1"/>
          </p:cNvSpPr>
          <p:nvPr>
            <p:ph type="body" sz="quarter" idx="18"/>
          </p:nvPr>
        </p:nvSpPr>
        <p:spPr>
          <a:xfrm>
            <a:off x="8080129" y="2344258"/>
            <a:ext cx="3521077" cy="3532667"/>
          </a:xfrm>
        </p:spPr>
        <p:txBody>
          <a:bodyPr/>
          <a:lstStyle/>
          <a:p>
            <a:pPr lvl="0"/>
            <a:r>
              <a:rPr lang="en-GB"/>
              <a:t>Click to edit Master text styles</a:t>
            </a:r>
          </a:p>
        </p:txBody>
      </p:sp>
    </p:spTree>
    <p:extLst>
      <p:ext uri="{BB962C8B-B14F-4D97-AF65-F5344CB8AC3E}">
        <p14:creationId xmlns:p14="http://schemas.microsoft.com/office/powerpoint/2010/main" val="3608126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2 Title + 3 columns with subtit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3521076"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3521077"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
        <p:nvSpPr>
          <p:cNvPr id="3" name="Pladsholder til tekst 10">
            <a:extLst>
              <a:ext uri="{FF2B5EF4-FFF2-40B4-BE49-F238E27FC236}">
                <a16:creationId xmlns:a16="http://schemas.microsoft.com/office/drawing/2014/main" id="{7D689BF6-C9BE-4F99-A8A6-87431C12CBEE}"/>
              </a:ext>
            </a:extLst>
          </p:cNvPr>
          <p:cNvSpPr>
            <a:spLocks noGrp="1"/>
          </p:cNvSpPr>
          <p:nvPr>
            <p:ph type="body" sz="quarter" idx="15" hasCustomPrompt="1"/>
          </p:nvPr>
        </p:nvSpPr>
        <p:spPr>
          <a:xfrm>
            <a:off x="4341689" y="2009407"/>
            <a:ext cx="3521076"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9" name="Pladsholder til tekst 5">
            <a:extLst>
              <a:ext uri="{FF2B5EF4-FFF2-40B4-BE49-F238E27FC236}">
                <a16:creationId xmlns:a16="http://schemas.microsoft.com/office/drawing/2014/main" id="{225DC67A-05A8-525C-9195-D54E5EAD83A0}"/>
              </a:ext>
            </a:extLst>
          </p:cNvPr>
          <p:cNvSpPr>
            <a:spLocks noGrp="1"/>
          </p:cNvSpPr>
          <p:nvPr>
            <p:ph type="body" sz="quarter" idx="16"/>
          </p:nvPr>
        </p:nvSpPr>
        <p:spPr>
          <a:xfrm>
            <a:off x="4333752" y="2344258"/>
            <a:ext cx="3521077" cy="3532667"/>
          </a:xfrm>
        </p:spPr>
        <p:txBody>
          <a:bodyPr/>
          <a:lstStyle/>
          <a:p>
            <a:pPr lvl="0"/>
            <a:r>
              <a:rPr lang="en-GB"/>
              <a:t>Click to edit Master text styles</a:t>
            </a:r>
          </a:p>
        </p:txBody>
      </p:sp>
      <p:sp>
        <p:nvSpPr>
          <p:cNvPr id="10" name="Pladsholder til tekst 10">
            <a:extLst>
              <a:ext uri="{FF2B5EF4-FFF2-40B4-BE49-F238E27FC236}">
                <a16:creationId xmlns:a16="http://schemas.microsoft.com/office/drawing/2014/main" id="{2EA4E9E5-1AB9-B061-0891-A619109EA533}"/>
              </a:ext>
            </a:extLst>
          </p:cNvPr>
          <p:cNvSpPr>
            <a:spLocks noGrp="1"/>
          </p:cNvSpPr>
          <p:nvPr>
            <p:ph type="body" sz="quarter" idx="17" hasCustomPrompt="1"/>
          </p:nvPr>
        </p:nvSpPr>
        <p:spPr>
          <a:xfrm>
            <a:off x="8088066" y="2009407"/>
            <a:ext cx="3521076"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1" name="Pladsholder til tekst 5">
            <a:extLst>
              <a:ext uri="{FF2B5EF4-FFF2-40B4-BE49-F238E27FC236}">
                <a16:creationId xmlns:a16="http://schemas.microsoft.com/office/drawing/2014/main" id="{DF0F8C74-1BB7-AD01-94E9-AB8DD30DB945}"/>
              </a:ext>
            </a:extLst>
          </p:cNvPr>
          <p:cNvSpPr>
            <a:spLocks noGrp="1"/>
          </p:cNvSpPr>
          <p:nvPr>
            <p:ph type="body" sz="quarter" idx="18"/>
          </p:nvPr>
        </p:nvSpPr>
        <p:spPr>
          <a:xfrm>
            <a:off x="8080129" y="2344258"/>
            <a:ext cx="3521077" cy="3532667"/>
          </a:xfrm>
        </p:spPr>
        <p:txBody>
          <a:bodyPr/>
          <a:lstStyle/>
          <a:p>
            <a:pPr lvl="0"/>
            <a:r>
              <a:rPr lang="en-GB"/>
              <a:t>Click to edit Master text styles</a:t>
            </a:r>
          </a:p>
        </p:txBody>
      </p:sp>
    </p:spTree>
    <p:extLst>
      <p:ext uri="{BB962C8B-B14F-4D97-AF65-F5344CB8AC3E}">
        <p14:creationId xmlns:p14="http://schemas.microsoft.com/office/powerpoint/2010/main" val="3906554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9-1 Title + 3 columns with subtitle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3521076"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
        <p:nvSpPr>
          <p:cNvPr id="3" name="Pladsholder til tekst 10">
            <a:extLst>
              <a:ext uri="{FF2B5EF4-FFF2-40B4-BE49-F238E27FC236}">
                <a16:creationId xmlns:a16="http://schemas.microsoft.com/office/drawing/2014/main" id="{7D689BF6-C9BE-4F99-A8A6-87431C12CBEE}"/>
              </a:ext>
            </a:extLst>
          </p:cNvPr>
          <p:cNvSpPr>
            <a:spLocks noGrp="1"/>
          </p:cNvSpPr>
          <p:nvPr>
            <p:ph type="body" sz="quarter" idx="15" hasCustomPrompt="1"/>
          </p:nvPr>
        </p:nvSpPr>
        <p:spPr>
          <a:xfrm>
            <a:off x="4341689" y="2009407"/>
            <a:ext cx="3521076"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9" name="Pladsholder til tekst 5">
            <a:extLst>
              <a:ext uri="{FF2B5EF4-FFF2-40B4-BE49-F238E27FC236}">
                <a16:creationId xmlns:a16="http://schemas.microsoft.com/office/drawing/2014/main" id="{225DC67A-05A8-525C-9195-D54E5EAD83A0}"/>
              </a:ext>
            </a:extLst>
          </p:cNvPr>
          <p:cNvSpPr>
            <a:spLocks noGrp="1"/>
          </p:cNvSpPr>
          <p:nvPr>
            <p:ph type="body" sz="quarter" idx="16"/>
          </p:nvPr>
        </p:nvSpPr>
        <p:spPr>
          <a:xfrm>
            <a:off x="4333752"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10" name="Pladsholder til tekst 10">
            <a:extLst>
              <a:ext uri="{FF2B5EF4-FFF2-40B4-BE49-F238E27FC236}">
                <a16:creationId xmlns:a16="http://schemas.microsoft.com/office/drawing/2014/main" id="{2EA4E9E5-1AB9-B061-0891-A619109EA533}"/>
              </a:ext>
            </a:extLst>
          </p:cNvPr>
          <p:cNvSpPr>
            <a:spLocks noGrp="1"/>
          </p:cNvSpPr>
          <p:nvPr>
            <p:ph type="body" sz="quarter" idx="17" hasCustomPrompt="1"/>
          </p:nvPr>
        </p:nvSpPr>
        <p:spPr>
          <a:xfrm>
            <a:off x="8088066" y="2009407"/>
            <a:ext cx="3521076"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1" name="Pladsholder til tekst 5">
            <a:extLst>
              <a:ext uri="{FF2B5EF4-FFF2-40B4-BE49-F238E27FC236}">
                <a16:creationId xmlns:a16="http://schemas.microsoft.com/office/drawing/2014/main" id="{DF0F8C74-1BB7-AD01-94E9-AB8DD30DB945}"/>
              </a:ext>
            </a:extLst>
          </p:cNvPr>
          <p:cNvSpPr>
            <a:spLocks noGrp="1"/>
          </p:cNvSpPr>
          <p:nvPr>
            <p:ph type="body" sz="quarter" idx="18"/>
          </p:nvPr>
        </p:nvSpPr>
        <p:spPr>
          <a:xfrm>
            <a:off x="8080129"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6" name="Grafik 2">
            <a:extLst>
              <a:ext uri="{FF2B5EF4-FFF2-40B4-BE49-F238E27FC236}">
                <a16:creationId xmlns:a16="http://schemas.microsoft.com/office/drawing/2014/main" id="{88853277-6884-9389-F2D7-14767D43815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4154233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9-2 Title + 3 columns with subtitles,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3521076"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
        <p:nvSpPr>
          <p:cNvPr id="3" name="Pladsholder til tekst 10">
            <a:extLst>
              <a:ext uri="{FF2B5EF4-FFF2-40B4-BE49-F238E27FC236}">
                <a16:creationId xmlns:a16="http://schemas.microsoft.com/office/drawing/2014/main" id="{7D689BF6-C9BE-4F99-A8A6-87431C12CBEE}"/>
              </a:ext>
            </a:extLst>
          </p:cNvPr>
          <p:cNvSpPr>
            <a:spLocks noGrp="1"/>
          </p:cNvSpPr>
          <p:nvPr>
            <p:ph type="body" sz="quarter" idx="15" hasCustomPrompt="1"/>
          </p:nvPr>
        </p:nvSpPr>
        <p:spPr>
          <a:xfrm>
            <a:off x="4341689" y="2009407"/>
            <a:ext cx="3521076"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9" name="Pladsholder til tekst 5">
            <a:extLst>
              <a:ext uri="{FF2B5EF4-FFF2-40B4-BE49-F238E27FC236}">
                <a16:creationId xmlns:a16="http://schemas.microsoft.com/office/drawing/2014/main" id="{225DC67A-05A8-525C-9195-D54E5EAD83A0}"/>
              </a:ext>
            </a:extLst>
          </p:cNvPr>
          <p:cNvSpPr>
            <a:spLocks noGrp="1"/>
          </p:cNvSpPr>
          <p:nvPr>
            <p:ph type="body" sz="quarter" idx="16"/>
          </p:nvPr>
        </p:nvSpPr>
        <p:spPr>
          <a:xfrm>
            <a:off x="4333752"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10" name="Pladsholder til tekst 10">
            <a:extLst>
              <a:ext uri="{FF2B5EF4-FFF2-40B4-BE49-F238E27FC236}">
                <a16:creationId xmlns:a16="http://schemas.microsoft.com/office/drawing/2014/main" id="{2EA4E9E5-1AB9-B061-0891-A619109EA533}"/>
              </a:ext>
            </a:extLst>
          </p:cNvPr>
          <p:cNvSpPr>
            <a:spLocks noGrp="1"/>
          </p:cNvSpPr>
          <p:nvPr>
            <p:ph type="body" sz="quarter" idx="17" hasCustomPrompt="1"/>
          </p:nvPr>
        </p:nvSpPr>
        <p:spPr>
          <a:xfrm>
            <a:off x="8088066" y="2009407"/>
            <a:ext cx="3521076"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1" name="Pladsholder til tekst 5">
            <a:extLst>
              <a:ext uri="{FF2B5EF4-FFF2-40B4-BE49-F238E27FC236}">
                <a16:creationId xmlns:a16="http://schemas.microsoft.com/office/drawing/2014/main" id="{DF0F8C74-1BB7-AD01-94E9-AB8DD30DB945}"/>
              </a:ext>
            </a:extLst>
          </p:cNvPr>
          <p:cNvSpPr>
            <a:spLocks noGrp="1"/>
          </p:cNvSpPr>
          <p:nvPr>
            <p:ph type="body" sz="quarter" idx="18"/>
          </p:nvPr>
        </p:nvSpPr>
        <p:spPr>
          <a:xfrm>
            <a:off x="8080129"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6" name="Grafik 2">
            <a:extLst>
              <a:ext uri="{FF2B5EF4-FFF2-40B4-BE49-F238E27FC236}">
                <a16:creationId xmlns:a16="http://schemas.microsoft.com/office/drawing/2014/main" id="{88853277-6884-9389-F2D7-14767D43815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573010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 Front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94B01C-1841-D8C4-C836-E99FA430C457}"/>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bg1"/>
                </a:solidFill>
              </a:defRPr>
            </a:lvl1pPr>
          </a:lstStyle>
          <a:p>
            <a:r>
              <a:rPr lang="en-GB"/>
              <a:t>Click to edit title</a:t>
            </a:r>
            <a:endParaRPr lang="da-DK"/>
          </a:p>
        </p:txBody>
      </p:sp>
      <p:sp>
        <p:nvSpPr>
          <p:cNvPr id="7" name="Text Placeholder 3">
            <a:extLst>
              <a:ext uri="{FF2B5EF4-FFF2-40B4-BE49-F238E27FC236}">
                <a16:creationId xmlns:a16="http://schemas.microsoft.com/office/drawing/2014/main" id="{8A81CCAE-5060-29CE-8A39-F219A4B5A223}"/>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a:t>Click to add subtitle</a:t>
            </a:r>
          </a:p>
        </p:txBody>
      </p:sp>
      <p:sp>
        <p:nvSpPr>
          <p:cNvPr id="2" name="Grafik 2">
            <a:extLst>
              <a:ext uri="{FF2B5EF4-FFF2-40B4-BE49-F238E27FC236}">
                <a16:creationId xmlns:a16="http://schemas.microsoft.com/office/drawing/2014/main" id="{6C945179-9B66-E3D4-2435-AA86419C313F}"/>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215695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1 Title + 4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2600324"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6" y="2344258"/>
            <a:ext cx="2600324"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
        <p:nvSpPr>
          <p:cNvPr id="18" name="Pladsholder til tekst 10">
            <a:extLst>
              <a:ext uri="{FF2B5EF4-FFF2-40B4-BE49-F238E27FC236}">
                <a16:creationId xmlns:a16="http://schemas.microsoft.com/office/drawing/2014/main" id="{FBE1A47F-0166-2863-BD28-6F29DEE5169C}"/>
              </a:ext>
            </a:extLst>
          </p:cNvPr>
          <p:cNvSpPr>
            <a:spLocks noGrp="1"/>
          </p:cNvSpPr>
          <p:nvPr>
            <p:ph type="body" sz="quarter" idx="15" hasCustomPrompt="1"/>
          </p:nvPr>
        </p:nvSpPr>
        <p:spPr>
          <a:xfrm>
            <a:off x="3366864" y="2009407"/>
            <a:ext cx="2629121"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9" name="Pladsholder til tekst 5">
            <a:extLst>
              <a:ext uri="{FF2B5EF4-FFF2-40B4-BE49-F238E27FC236}">
                <a16:creationId xmlns:a16="http://schemas.microsoft.com/office/drawing/2014/main" id="{2F84839E-E656-F363-B4C3-9FEC470A3889}"/>
              </a:ext>
            </a:extLst>
          </p:cNvPr>
          <p:cNvSpPr>
            <a:spLocks noGrp="1"/>
          </p:cNvSpPr>
          <p:nvPr>
            <p:ph type="body" sz="quarter" idx="16"/>
          </p:nvPr>
        </p:nvSpPr>
        <p:spPr>
          <a:xfrm>
            <a:off x="3358928" y="2344258"/>
            <a:ext cx="2629121" cy="3532667"/>
          </a:xfrm>
        </p:spPr>
        <p:txBody>
          <a:bodyPr/>
          <a:lstStyle/>
          <a:p>
            <a:pPr lvl="0"/>
            <a:r>
              <a:rPr lang="en-GB"/>
              <a:t>Click to edit Master text styles</a:t>
            </a:r>
          </a:p>
        </p:txBody>
      </p:sp>
      <p:sp>
        <p:nvSpPr>
          <p:cNvPr id="22" name="Pladsholder til tekst 10">
            <a:extLst>
              <a:ext uri="{FF2B5EF4-FFF2-40B4-BE49-F238E27FC236}">
                <a16:creationId xmlns:a16="http://schemas.microsoft.com/office/drawing/2014/main" id="{830B27EA-DCC2-5B40-8518-C0A31B774549}"/>
              </a:ext>
            </a:extLst>
          </p:cNvPr>
          <p:cNvSpPr>
            <a:spLocks noGrp="1"/>
          </p:cNvSpPr>
          <p:nvPr>
            <p:ph type="body" sz="quarter" idx="17" hasCustomPrompt="1"/>
          </p:nvPr>
        </p:nvSpPr>
        <p:spPr>
          <a:xfrm>
            <a:off x="6217687" y="2009407"/>
            <a:ext cx="2578652"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23" name="Pladsholder til tekst 5">
            <a:extLst>
              <a:ext uri="{FF2B5EF4-FFF2-40B4-BE49-F238E27FC236}">
                <a16:creationId xmlns:a16="http://schemas.microsoft.com/office/drawing/2014/main" id="{D1019BE2-F2DF-5755-6897-DAA8F9795CE2}"/>
              </a:ext>
            </a:extLst>
          </p:cNvPr>
          <p:cNvSpPr>
            <a:spLocks noGrp="1"/>
          </p:cNvSpPr>
          <p:nvPr>
            <p:ph type="body" sz="quarter" idx="18"/>
          </p:nvPr>
        </p:nvSpPr>
        <p:spPr>
          <a:xfrm>
            <a:off x="6209750" y="2344258"/>
            <a:ext cx="2586589" cy="3532667"/>
          </a:xfrm>
        </p:spPr>
        <p:txBody>
          <a:bodyPr/>
          <a:lstStyle/>
          <a:p>
            <a:pPr lvl="0"/>
            <a:r>
              <a:rPr lang="en-GB"/>
              <a:t>Click to edit Master text styles</a:t>
            </a:r>
          </a:p>
        </p:txBody>
      </p:sp>
      <p:sp>
        <p:nvSpPr>
          <p:cNvPr id="24" name="Pladsholder til tekst 10">
            <a:extLst>
              <a:ext uri="{FF2B5EF4-FFF2-40B4-BE49-F238E27FC236}">
                <a16:creationId xmlns:a16="http://schemas.microsoft.com/office/drawing/2014/main" id="{6288922D-C3A2-1EC6-B105-6C9A31D106A4}"/>
              </a:ext>
            </a:extLst>
          </p:cNvPr>
          <p:cNvSpPr>
            <a:spLocks noGrp="1"/>
          </p:cNvSpPr>
          <p:nvPr>
            <p:ph type="body" sz="quarter" idx="19" hasCustomPrompt="1"/>
          </p:nvPr>
        </p:nvSpPr>
        <p:spPr>
          <a:xfrm>
            <a:off x="9024682" y="2009407"/>
            <a:ext cx="2578652"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25" name="Pladsholder til tekst 5">
            <a:extLst>
              <a:ext uri="{FF2B5EF4-FFF2-40B4-BE49-F238E27FC236}">
                <a16:creationId xmlns:a16="http://schemas.microsoft.com/office/drawing/2014/main" id="{C804DCE4-1032-068F-00CF-08F23C1A62A5}"/>
              </a:ext>
            </a:extLst>
          </p:cNvPr>
          <p:cNvSpPr>
            <a:spLocks noGrp="1"/>
          </p:cNvSpPr>
          <p:nvPr>
            <p:ph type="body" sz="quarter" idx="20"/>
          </p:nvPr>
        </p:nvSpPr>
        <p:spPr>
          <a:xfrm>
            <a:off x="9016745" y="2344258"/>
            <a:ext cx="2586589" cy="3532667"/>
          </a:xfrm>
        </p:spPr>
        <p:txBody>
          <a:bodyPr/>
          <a:lstStyle/>
          <a:p>
            <a:pPr lvl="0"/>
            <a:r>
              <a:rPr lang="en-GB"/>
              <a:t>Click to edit Master text styles</a:t>
            </a:r>
          </a:p>
        </p:txBody>
      </p:sp>
    </p:spTree>
    <p:extLst>
      <p:ext uri="{BB962C8B-B14F-4D97-AF65-F5344CB8AC3E}">
        <p14:creationId xmlns:p14="http://schemas.microsoft.com/office/powerpoint/2010/main" val="16129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2 Title + 4 columns with subtit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2600324"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6" y="2344258"/>
            <a:ext cx="2600324"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
        <p:nvSpPr>
          <p:cNvPr id="18" name="Pladsholder til tekst 10">
            <a:extLst>
              <a:ext uri="{FF2B5EF4-FFF2-40B4-BE49-F238E27FC236}">
                <a16:creationId xmlns:a16="http://schemas.microsoft.com/office/drawing/2014/main" id="{FBE1A47F-0166-2863-BD28-6F29DEE5169C}"/>
              </a:ext>
            </a:extLst>
          </p:cNvPr>
          <p:cNvSpPr>
            <a:spLocks noGrp="1"/>
          </p:cNvSpPr>
          <p:nvPr>
            <p:ph type="body" sz="quarter" idx="15" hasCustomPrompt="1"/>
          </p:nvPr>
        </p:nvSpPr>
        <p:spPr>
          <a:xfrm>
            <a:off x="3366864" y="2009407"/>
            <a:ext cx="2629121"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9" name="Pladsholder til tekst 5">
            <a:extLst>
              <a:ext uri="{FF2B5EF4-FFF2-40B4-BE49-F238E27FC236}">
                <a16:creationId xmlns:a16="http://schemas.microsoft.com/office/drawing/2014/main" id="{2F84839E-E656-F363-B4C3-9FEC470A3889}"/>
              </a:ext>
            </a:extLst>
          </p:cNvPr>
          <p:cNvSpPr>
            <a:spLocks noGrp="1"/>
          </p:cNvSpPr>
          <p:nvPr>
            <p:ph type="body" sz="quarter" idx="16"/>
          </p:nvPr>
        </p:nvSpPr>
        <p:spPr>
          <a:xfrm>
            <a:off x="3358928" y="2344258"/>
            <a:ext cx="2629121" cy="3532667"/>
          </a:xfrm>
        </p:spPr>
        <p:txBody>
          <a:bodyPr/>
          <a:lstStyle/>
          <a:p>
            <a:pPr lvl="0"/>
            <a:r>
              <a:rPr lang="en-GB"/>
              <a:t>Click to edit Master text styles</a:t>
            </a:r>
          </a:p>
        </p:txBody>
      </p:sp>
      <p:sp>
        <p:nvSpPr>
          <p:cNvPr id="22" name="Pladsholder til tekst 10">
            <a:extLst>
              <a:ext uri="{FF2B5EF4-FFF2-40B4-BE49-F238E27FC236}">
                <a16:creationId xmlns:a16="http://schemas.microsoft.com/office/drawing/2014/main" id="{830B27EA-DCC2-5B40-8518-C0A31B774549}"/>
              </a:ext>
            </a:extLst>
          </p:cNvPr>
          <p:cNvSpPr>
            <a:spLocks noGrp="1"/>
          </p:cNvSpPr>
          <p:nvPr>
            <p:ph type="body" sz="quarter" idx="17" hasCustomPrompt="1"/>
          </p:nvPr>
        </p:nvSpPr>
        <p:spPr>
          <a:xfrm>
            <a:off x="6217687" y="2009407"/>
            <a:ext cx="2578652"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23" name="Pladsholder til tekst 5">
            <a:extLst>
              <a:ext uri="{FF2B5EF4-FFF2-40B4-BE49-F238E27FC236}">
                <a16:creationId xmlns:a16="http://schemas.microsoft.com/office/drawing/2014/main" id="{D1019BE2-F2DF-5755-6897-DAA8F9795CE2}"/>
              </a:ext>
            </a:extLst>
          </p:cNvPr>
          <p:cNvSpPr>
            <a:spLocks noGrp="1"/>
          </p:cNvSpPr>
          <p:nvPr>
            <p:ph type="body" sz="quarter" idx="18"/>
          </p:nvPr>
        </p:nvSpPr>
        <p:spPr>
          <a:xfrm>
            <a:off x="6209750" y="2344258"/>
            <a:ext cx="2586589" cy="3532667"/>
          </a:xfrm>
        </p:spPr>
        <p:txBody>
          <a:bodyPr/>
          <a:lstStyle/>
          <a:p>
            <a:pPr lvl="0"/>
            <a:r>
              <a:rPr lang="en-GB"/>
              <a:t>Click to edit Master text styles</a:t>
            </a:r>
          </a:p>
        </p:txBody>
      </p:sp>
      <p:sp>
        <p:nvSpPr>
          <p:cNvPr id="24" name="Pladsholder til tekst 10">
            <a:extLst>
              <a:ext uri="{FF2B5EF4-FFF2-40B4-BE49-F238E27FC236}">
                <a16:creationId xmlns:a16="http://schemas.microsoft.com/office/drawing/2014/main" id="{6288922D-C3A2-1EC6-B105-6C9A31D106A4}"/>
              </a:ext>
            </a:extLst>
          </p:cNvPr>
          <p:cNvSpPr>
            <a:spLocks noGrp="1"/>
          </p:cNvSpPr>
          <p:nvPr>
            <p:ph type="body" sz="quarter" idx="19" hasCustomPrompt="1"/>
          </p:nvPr>
        </p:nvSpPr>
        <p:spPr>
          <a:xfrm>
            <a:off x="9024682" y="2009407"/>
            <a:ext cx="2578652"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25" name="Pladsholder til tekst 5">
            <a:extLst>
              <a:ext uri="{FF2B5EF4-FFF2-40B4-BE49-F238E27FC236}">
                <a16:creationId xmlns:a16="http://schemas.microsoft.com/office/drawing/2014/main" id="{C804DCE4-1032-068F-00CF-08F23C1A62A5}"/>
              </a:ext>
            </a:extLst>
          </p:cNvPr>
          <p:cNvSpPr>
            <a:spLocks noGrp="1"/>
          </p:cNvSpPr>
          <p:nvPr>
            <p:ph type="body" sz="quarter" idx="20"/>
          </p:nvPr>
        </p:nvSpPr>
        <p:spPr>
          <a:xfrm>
            <a:off x="9016745" y="2344258"/>
            <a:ext cx="2586589" cy="3532667"/>
          </a:xfrm>
        </p:spPr>
        <p:txBody>
          <a:bodyPr/>
          <a:lstStyle/>
          <a:p>
            <a:pPr lvl="0"/>
            <a:r>
              <a:rPr lang="en-GB"/>
              <a:t>Click to edit Master text styles</a:t>
            </a:r>
          </a:p>
        </p:txBody>
      </p:sp>
    </p:spTree>
    <p:extLst>
      <p:ext uri="{BB962C8B-B14F-4D97-AF65-F5344CB8AC3E}">
        <p14:creationId xmlns:p14="http://schemas.microsoft.com/office/powerpoint/2010/main" val="4048850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1-1 Title + 4 columns with subtitle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2600324"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6" y="2344258"/>
            <a:ext cx="2600324" cy="3532667"/>
          </a:xfrm>
        </p:spPr>
        <p:txBody>
          <a:bodyPr/>
          <a:lstStyle>
            <a:lvl1pPr>
              <a:defRPr>
                <a:solidFill>
                  <a:schemeClr val="bg1"/>
                </a:solidFill>
              </a:defRPr>
            </a:lvl1p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
        <p:nvSpPr>
          <p:cNvPr id="18" name="Pladsholder til tekst 10">
            <a:extLst>
              <a:ext uri="{FF2B5EF4-FFF2-40B4-BE49-F238E27FC236}">
                <a16:creationId xmlns:a16="http://schemas.microsoft.com/office/drawing/2014/main" id="{FBE1A47F-0166-2863-BD28-6F29DEE5169C}"/>
              </a:ext>
            </a:extLst>
          </p:cNvPr>
          <p:cNvSpPr>
            <a:spLocks noGrp="1"/>
          </p:cNvSpPr>
          <p:nvPr>
            <p:ph type="body" sz="quarter" idx="15" hasCustomPrompt="1"/>
          </p:nvPr>
        </p:nvSpPr>
        <p:spPr>
          <a:xfrm>
            <a:off x="3366864" y="2009407"/>
            <a:ext cx="2629121"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9" name="Pladsholder til tekst 5">
            <a:extLst>
              <a:ext uri="{FF2B5EF4-FFF2-40B4-BE49-F238E27FC236}">
                <a16:creationId xmlns:a16="http://schemas.microsoft.com/office/drawing/2014/main" id="{2F84839E-E656-F363-B4C3-9FEC470A3889}"/>
              </a:ext>
            </a:extLst>
          </p:cNvPr>
          <p:cNvSpPr>
            <a:spLocks noGrp="1"/>
          </p:cNvSpPr>
          <p:nvPr>
            <p:ph type="body" sz="quarter" idx="16"/>
          </p:nvPr>
        </p:nvSpPr>
        <p:spPr>
          <a:xfrm>
            <a:off x="3358928" y="2344258"/>
            <a:ext cx="2629121" cy="3532667"/>
          </a:xfrm>
        </p:spPr>
        <p:txBody>
          <a:bodyPr/>
          <a:lstStyle>
            <a:lvl1pPr>
              <a:defRPr>
                <a:solidFill>
                  <a:schemeClr val="bg1"/>
                </a:solidFill>
              </a:defRPr>
            </a:lvl1pPr>
          </a:lstStyle>
          <a:p>
            <a:pPr lvl="0"/>
            <a:r>
              <a:rPr lang="en-GB"/>
              <a:t>Click to edit Master text styles</a:t>
            </a:r>
          </a:p>
        </p:txBody>
      </p:sp>
      <p:sp>
        <p:nvSpPr>
          <p:cNvPr id="22" name="Pladsholder til tekst 10">
            <a:extLst>
              <a:ext uri="{FF2B5EF4-FFF2-40B4-BE49-F238E27FC236}">
                <a16:creationId xmlns:a16="http://schemas.microsoft.com/office/drawing/2014/main" id="{830B27EA-DCC2-5B40-8518-C0A31B774549}"/>
              </a:ext>
            </a:extLst>
          </p:cNvPr>
          <p:cNvSpPr>
            <a:spLocks noGrp="1"/>
          </p:cNvSpPr>
          <p:nvPr>
            <p:ph type="body" sz="quarter" idx="17" hasCustomPrompt="1"/>
          </p:nvPr>
        </p:nvSpPr>
        <p:spPr>
          <a:xfrm>
            <a:off x="6217687" y="2009407"/>
            <a:ext cx="2578652"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23" name="Pladsholder til tekst 5">
            <a:extLst>
              <a:ext uri="{FF2B5EF4-FFF2-40B4-BE49-F238E27FC236}">
                <a16:creationId xmlns:a16="http://schemas.microsoft.com/office/drawing/2014/main" id="{D1019BE2-F2DF-5755-6897-DAA8F9795CE2}"/>
              </a:ext>
            </a:extLst>
          </p:cNvPr>
          <p:cNvSpPr>
            <a:spLocks noGrp="1"/>
          </p:cNvSpPr>
          <p:nvPr>
            <p:ph type="body" sz="quarter" idx="18"/>
          </p:nvPr>
        </p:nvSpPr>
        <p:spPr>
          <a:xfrm>
            <a:off x="6209750" y="2344258"/>
            <a:ext cx="2586589" cy="3532667"/>
          </a:xfrm>
        </p:spPr>
        <p:txBody>
          <a:bodyPr/>
          <a:lstStyle>
            <a:lvl1pPr>
              <a:defRPr>
                <a:solidFill>
                  <a:schemeClr val="bg1"/>
                </a:solidFill>
              </a:defRPr>
            </a:lvl1pPr>
          </a:lstStyle>
          <a:p>
            <a:pPr lvl="0"/>
            <a:r>
              <a:rPr lang="en-GB"/>
              <a:t>Click to edit Master text styles</a:t>
            </a:r>
          </a:p>
        </p:txBody>
      </p:sp>
      <p:sp>
        <p:nvSpPr>
          <p:cNvPr id="24" name="Pladsholder til tekst 10">
            <a:extLst>
              <a:ext uri="{FF2B5EF4-FFF2-40B4-BE49-F238E27FC236}">
                <a16:creationId xmlns:a16="http://schemas.microsoft.com/office/drawing/2014/main" id="{6288922D-C3A2-1EC6-B105-6C9A31D106A4}"/>
              </a:ext>
            </a:extLst>
          </p:cNvPr>
          <p:cNvSpPr>
            <a:spLocks noGrp="1"/>
          </p:cNvSpPr>
          <p:nvPr>
            <p:ph type="body" sz="quarter" idx="19" hasCustomPrompt="1"/>
          </p:nvPr>
        </p:nvSpPr>
        <p:spPr>
          <a:xfrm>
            <a:off x="9024682" y="2009407"/>
            <a:ext cx="2578652"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25" name="Pladsholder til tekst 5">
            <a:extLst>
              <a:ext uri="{FF2B5EF4-FFF2-40B4-BE49-F238E27FC236}">
                <a16:creationId xmlns:a16="http://schemas.microsoft.com/office/drawing/2014/main" id="{C804DCE4-1032-068F-00CF-08F23C1A62A5}"/>
              </a:ext>
            </a:extLst>
          </p:cNvPr>
          <p:cNvSpPr>
            <a:spLocks noGrp="1"/>
          </p:cNvSpPr>
          <p:nvPr>
            <p:ph type="body" sz="quarter" idx="20"/>
          </p:nvPr>
        </p:nvSpPr>
        <p:spPr>
          <a:xfrm>
            <a:off x="9016745" y="2344258"/>
            <a:ext cx="2586589" cy="3532667"/>
          </a:xfrm>
        </p:spPr>
        <p:txBody>
          <a:bodyPr/>
          <a:lstStyle>
            <a:lvl1pPr>
              <a:defRPr>
                <a:solidFill>
                  <a:schemeClr val="bg1"/>
                </a:solidFill>
              </a:defRPr>
            </a:lvl1pPr>
          </a:lstStyle>
          <a:p>
            <a:pPr lvl="0"/>
            <a:r>
              <a:rPr lang="en-GB"/>
              <a:t>Click to edit Master text styles</a:t>
            </a:r>
          </a:p>
        </p:txBody>
      </p:sp>
      <p:sp>
        <p:nvSpPr>
          <p:cNvPr id="3" name="Grafik 2">
            <a:extLst>
              <a:ext uri="{FF2B5EF4-FFF2-40B4-BE49-F238E27FC236}">
                <a16:creationId xmlns:a16="http://schemas.microsoft.com/office/drawing/2014/main" id="{9C4C9BBF-81AA-7325-F4D2-33174901B161}"/>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502125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1-2 Title + 4 columns with subtitles,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2600324"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6" y="2344258"/>
            <a:ext cx="2600324" cy="3532667"/>
          </a:xfrm>
        </p:spPr>
        <p:txBody>
          <a:bodyPr/>
          <a:lstStyle>
            <a:lvl1pPr>
              <a:defRPr>
                <a:solidFill>
                  <a:schemeClr val="bg1"/>
                </a:solidFill>
              </a:defRPr>
            </a:lvl1p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
        <p:nvSpPr>
          <p:cNvPr id="18" name="Pladsholder til tekst 10">
            <a:extLst>
              <a:ext uri="{FF2B5EF4-FFF2-40B4-BE49-F238E27FC236}">
                <a16:creationId xmlns:a16="http://schemas.microsoft.com/office/drawing/2014/main" id="{FBE1A47F-0166-2863-BD28-6F29DEE5169C}"/>
              </a:ext>
            </a:extLst>
          </p:cNvPr>
          <p:cNvSpPr>
            <a:spLocks noGrp="1"/>
          </p:cNvSpPr>
          <p:nvPr>
            <p:ph type="body" sz="quarter" idx="15" hasCustomPrompt="1"/>
          </p:nvPr>
        </p:nvSpPr>
        <p:spPr>
          <a:xfrm>
            <a:off x="3366864" y="2009407"/>
            <a:ext cx="2629121"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9" name="Pladsholder til tekst 5">
            <a:extLst>
              <a:ext uri="{FF2B5EF4-FFF2-40B4-BE49-F238E27FC236}">
                <a16:creationId xmlns:a16="http://schemas.microsoft.com/office/drawing/2014/main" id="{2F84839E-E656-F363-B4C3-9FEC470A3889}"/>
              </a:ext>
            </a:extLst>
          </p:cNvPr>
          <p:cNvSpPr>
            <a:spLocks noGrp="1"/>
          </p:cNvSpPr>
          <p:nvPr>
            <p:ph type="body" sz="quarter" idx="16"/>
          </p:nvPr>
        </p:nvSpPr>
        <p:spPr>
          <a:xfrm>
            <a:off x="3358928" y="2344258"/>
            <a:ext cx="2629121" cy="3532667"/>
          </a:xfrm>
        </p:spPr>
        <p:txBody>
          <a:bodyPr/>
          <a:lstStyle>
            <a:lvl1pPr>
              <a:defRPr>
                <a:solidFill>
                  <a:schemeClr val="bg1"/>
                </a:solidFill>
              </a:defRPr>
            </a:lvl1pPr>
          </a:lstStyle>
          <a:p>
            <a:pPr lvl="0"/>
            <a:r>
              <a:rPr lang="en-GB"/>
              <a:t>Click to edit Master text styles</a:t>
            </a:r>
          </a:p>
        </p:txBody>
      </p:sp>
      <p:sp>
        <p:nvSpPr>
          <p:cNvPr id="22" name="Pladsholder til tekst 10">
            <a:extLst>
              <a:ext uri="{FF2B5EF4-FFF2-40B4-BE49-F238E27FC236}">
                <a16:creationId xmlns:a16="http://schemas.microsoft.com/office/drawing/2014/main" id="{830B27EA-DCC2-5B40-8518-C0A31B774549}"/>
              </a:ext>
            </a:extLst>
          </p:cNvPr>
          <p:cNvSpPr>
            <a:spLocks noGrp="1"/>
          </p:cNvSpPr>
          <p:nvPr>
            <p:ph type="body" sz="quarter" idx="17" hasCustomPrompt="1"/>
          </p:nvPr>
        </p:nvSpPr>
        <p:spPr>
          <a:xfrm>
            <a:off x="6217687" y="2009407"/>
            <a:ext cx="2578652"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23" name="Pladsholder til tekst 5">
            <a:extLst>
              <a:ext uri="{FF2B5EF4-FFF2-40B4-BE49-F238E27FC236}">
                <a16:creationId xmlns:a16="http://schemas.microsoft.com/office/drawing/2014/main" id="{D1019BE2-F2DF-5755-6897-DAA8F9795CE2}"/>
              </a:ext>
            </a:extLst>
          </p:cNvPr>
          <p:cNvSpPr>
            <a:spLocks noGrp="1"/>
          </p:cNvSpPr>
          <p:nvPr>
            <p:ph type="body" sz="quarter" idx="18"/>
          </p:nvPr>
        </p:nvSpPr>
        <p:spPr>
          <a:xfrm>
            <a:off x="6209750" y="2344258"/>
            <a:ext cx="2586589" cy="3532667"/>
          </a:xfrm>
        </p:spPr>
        <p:txBody>
          <a:bodyPr/>
          <a:lstStyle>
            <a:lvl1pPr>
              <a:defRPr>
                <a:solidFill>
                  <a:schemeClr val="bg1"/>
                </a:solidFill>
              </a:defRPr>
            </a:lvl1pPr>
          </a:lstStyle>
          <a:p>
            <a:pPr lvl="0"/>
            <a:r>
              <a:rPr lang="en-GB"/>
              <a:t>Click to edit Master text styles</a:t>
            </a:r>
          </a:p>
        </p:txBody>
      </p:sp>
      <p:sp>
        <p:nvSpPr>
          <p:cNvPr id="24" name="Pladsholder til tekst 10">
            <a:extLst>
              <a:ext uri="{FF2B5EF4-FFF2-40B4-BE49-F238E27FC236}">
                <a16:creationId xmlns:a16="http://schemas.microsoft.com/office/drawing/2014/main" id="{6288922D-C3A2-1EC6-B105-6C9A31D106A4}"/>
              </a:ext>
            </a:extLst>
          </p:cNvPr>
          <p:cNvSpPr>
            <a:spLocks noGrp="1"/>
          </p:cNvSpPr>
          <p:nvPr>
            <p:ph type="body" sz="quarter" idx="19" hasCustomPrompt="1"/>
          </p:nvPr>
        </p:nvSpPr>
        <p:spPr>
          <a:xfrm>
            <a:off x="9024682" y="2009407"/>
            <a:ext cx="2578652"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25" name="Pladsholder til tekst 5">
            <a:extLst>
              <a:ext uri="{FF2B5EF4-FFF2-40B4-BE49-F238E27FC236}">
                <a16:creationId xmlns:a16="http://schemas.microsoft.com/office/drawing/2014/main" id="{C804DCE4-1032-068F-00CF-08F23C1A62A5}"/>
              </a:ext>
            </a:extLst>
          </p:cNvPr>
          <p:cNvSpPr>
            <a:spLocks noGrp="1"/>
          </p:cNvSpPr>
          <p:nvPr>
            <p:ph type="body" sz="quarter" idx="20"/>
          </p:nvPr>
        </p:nvSpPr>
        <p:spPr>
          <a:xfrm>
            <a:off x="9016745" y="2344258"/>
            <a:ext cx="2586589" cy="3532667"/>
          </a:xfrm>
        </p:spPr>
        <p:txBody>
          <a:bodyPr/>
          <a:lstStyle>
            <a:lvl1pPr>
              <a:defRPr>
                <a:solidFill>
                  <a:schemeClr val="bg1"/>
                </a:solidFill>
              </a:defRPr>
            </a:lvl1pPr>
          </a:lstStyle>
          <a:p>
            <a:pPr lvl="0"/>
            <a:r>
              <a:rPr lang="en-GB"/>
              <a:t>Click to edit Master text styles</a:t>
            </a:r>
          </a:p>
        </p:txBody>
      </p:sp>
      <p:sp>
        <p:nvSpPr>
          <p:cNvPr id="3" name="Grafik 2">
            <a:extLst>
              <a:ext uri="{FF2B5EF4-FFF2-40B4-BE49-F238E27FC236}">
                <a16:creationId xmlns:a16="http://schemas.microsoft.com/office/drawing/2014/main" id="{9C4C9BBF-81AA-7325-F4D2-33174901B161}"/>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396756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 Title + text and image">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3951" y="476251"/>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4" y="476249"/>
            <a:ext cx="4464051" cy="1368425"/>
          </a:xfrm>
          <a:prstGeom prst="rect">
            <a:avLst/>
          </a:prstGeom>
        </p:spPr>
        <p:txBody>
          <a:bodyPr/>
          <a:lstStyle>
            <a:lvl1pPr>
              <a:defRPr/>
            </a:lvl1pPr>
          </a:lstStyle>
          <a:p>
            <a:r>
              <a:rPr lang="en-GB"/>
              <a:t>Click to edit title</a:t>
            </a:r>
            <a:endParaRPr lang="da-DK"/>
          </a:p>
        </p:txBody>
      </p:sp>
      <p:sp>
        <p:nvSpPr>
          <p:cNvPr id="3" name="Pladsholder til tekst 5">
            <a:extLst>
              <a:ext uri="{FF2B5EF4-FFF2-40B4-BE49-F238E27FC236}">
                <a16:creationId xmlns:a16="http://schemas.microsoft.com/office/drawing/2014/main" id="{26E646C9-9A48-33EA-D7F6-6C10413FD4D3}"/>
              </a:ext>
            </a:extLst>
          </p:cNvPr>
          <p:cNvSpPr>
            <a:spLocks noGrp="1"/>
          </p:cNvSpPr>
          <p:nvPr>
            <p:ph type="body" sz="quarter" idx="13"/>
          </p:nvPr>
        </p:nvSpPr>
        <p:spPr>
          <a:xfrm>
            <a:off x="587376" y="2492375"/>
            <a:ext cx="4464049" cy="3384550"/>
          </a:xfrm>
        </p:spPr>
        <p:txBody>
          <a:bodyPr/>
          <a:lstStyle/>
          <a:p>
            <a:pPr lvl="0"/>
            <a:r>
              <a:rPr lang="en-GB"/>
              <a:t>Click to edit Master text styles</a:t>
            </a:r>
          </a:p>
        </p:txBody>
      </p:sp>
      <p:sp>
        <p:nvSpPr>
          <p:cNvPr id="5" name="Text Placeholder 3">
            <a:extLst>
              <a:ext uri="{FF2B5EF4-FFF2-40B4-BE49-F238E27FC236}">
                <a16:creationId xmlns:a16="http://schemas.microsoft.com/office/drawing/2014/main" id="{EA35BEAD-B40F-B10E-9B82-480DCCE9CFCC}"/>
              </a:ext>
            </a:extLst>
          </p:cNvPr>
          <p:cNvSpPr>
            <a:spLocks noGrp="1"/>
          </p:cNvSpPr>
          <p:nvPr>
            <p:ph type="body" sz="quarter" idx="11" hasCustomPrompt="1"/>
          </p:nvPr>
        </p:nvSpPr>
        <p:spPr>
          <a:xfrm>
            <a:off x="591980" y="271145"/>
            <a:ext cx="4459446" cy="205105"/>
          </a:xfrm>
        </p:spPr>
        <p:txBody>
          <a:bodyPr/>
          <a:lstStyle>
            <a:lvl1pPr marL="0" indent="0">
              <a:buNone/>
              <a:defRPr>
                <a:solidFill>
                  <a:schemeClr val="tx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2957416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3 Title + text and image, black">
    <p:bg>
      <p:bgPr>
        <a:solidFill>
          <a:schemeClr val="tx1"/>
        </a:solidFill>
        <a:effectLst/>
      </p:bgPr>
    </p:bg>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3951" y="476251"/>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5" y="476249"/>
            <a:ext cx="4464050" cy="1368425"/>
          </a:xfrm>
          <a:prstGeom prst="rect">
            <a:avLst/>
          </a:prstGeom>
        </p:spPr>
        <p:txBody>
          <a:bodyPr/>
          <a:lstStyle>
            <a:lvl1pPr>
              <a:defRPr>
                <a:solidFill>
                  <a:schemeClr val="bg1"/>
                </a:solidFill>
              </a:defRPr>
            </a:lvl1pPr>
          </a:lstStyle>
          <a:p>
            <a:r>
              <a:rPr lang="en-GB"/>
              <a:t>Click to edit title</a:t>
            </a:r>
            <a:endParaRPr lang="da-DK"/>
          </a:p>
        </p:txBody>
      </p:sp>
      <p:sp>
        <p:nvSpPr>
          <p:cNvPr id="4" name="Grafik 2">
            <a:extLst>
              <a:ext uri="{FF2B5EF4-FFF2-40B4-BE49-F238E27FC236}">
                <a16:creationId xmlns:a16="http://schemas.microsoft.com/office/drawing/2014/main" id="{1FAF7D83-8CBD-5244-03F9-C0408F2EA6D0}"/>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Pladsholder til tekst 5">
            <a:extLst>
              <a:ext uri="{FF2B5EF4-FFF2-40B4-BE49-F238E27FC236}">
                <a16:creationId xmlns:a16="http://schemas.microsoft.com/office/drawing/2014/main" id="{A31E3F8C-DECA-873B-691F-DB6A191179E4}"/>
              </a:ext>
            </a:extLst>
          </p:cNvPr>
          <p:cNvSpPr>
            <a:spLocks noGrp="1"/>
          </p:cNvSpPr>
          <p:nvPr>
            <p:ph type="body" sz="quarter" idx="13"/>
          </p:nvPr>
        </p:nvSpPr>
        <p:spPr>
          <a:xfrm>
            <a:off x="587376" y="2492375"/>
            <a:ext cx="4464050" cy="338455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5" name="Text Placeholder 3">
            <a:extLst>
              <a:ext uri="{FF2B5EF4-FFF2-40B4-BE49-F238E27FC236}">
                <a16:creationId xmlns:a16="http://schemas.microsoft.com/office/drawing/2014/main" id="{18395E44-A071-3E80-2A1E-98DEE4FF80A4}"/>
              </a:ext>
            </a:extLst>
          </p:cNvPr>
          <p:cNvSpPr>
            <a:spLocks noGrp="1"/>
          </p:cNvSpPr>
          <p:nvPr>
            <p:ph type="body" sz="quarter" idx="11" hasCustomPrompt="1"/>
          </p:nvPr>
        </p:nvSpPr>
        <p:spPr>
          <a:xfrm>
            <a:off x="591980" y="271145"/>
            <a:ext cx="4459446" cy="205105"/>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24498671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4 Title + image and text">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7375" y="476250"/>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7140575" y="495300"/>
            <a:ext cx="4464050" cy="1368425"/>
          </a:xfrm>
          <a:prstGeom prst="rect">
            <a:avLst/>
          </a:prstGeom>
        </p:spPr>
        <p:txBody>
          <a:bodyPr/>
          <a:lstStyle>
            <a:lvl1pPr>
              <a:defRPr/>
            </a:lvl1pPr>
          </a:lstStyle>
          <a:p>
            <a:r>
              <a:rPr lang="en-GB"/>
              <a:t>Click to edit title</a:t>
            </a:r>
            <a:endParaRPr lang="da-DK"/>
          </a:p>
        </p:txBody>
      </p:sp>
      <p:sp>
        <p:nvSpPr>
          <p:cNvPr id="3" name="Pladsholder til tekst 5">
            <a:extLst>
              <a:ext uri="{FF2B5EF4-FFF2-40B4-BE49-F238E27FC236}">
                <a16:creationId xmlns:a16="http://schemas.microsoft.com/office/drawing/2014/main" id="{91F690FA-7C6A-AAAA-FD84-AE2DCE52D4BE}"/>
              </a:ext>
            </a:extLst>
          </p:cNvPr>
          <p:cNvSpPr>
            <a:spLocks noGrp="1"/>
          </p:cNvSpPr>
          <p:nvPr>
            <p:ph type="body" sz="quarter" idx="13"/>
          </p:nvPr>
        </p:nvSpPr>
        <p:spPr>
          <a:xfrm>
            <a:off x="7140575" y="2492375"/>
            <a:ext cx="4464050" cy="3384550"/>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89906437-2C38-A98C-F498-7933B3AE511C}"/>
              </a:ext>
            </a:extLst>
          </p:cNvPr>
          <p:cNvSpPr>
            <a:spLocks noGrp="1"/>
          </p:cNvSpPr>
          <p:nvPr>
            <p:ph type="body" sz="quarter" idx="11" hasCustomPrompt="1"/>
          </p:nvPr>
        </p:nvSpPr>
        <p:spPr>
          <a:xfrm>
            <a:off x="7140575" y="271145"/>
            <a:ext cx="4464050" cy="205106"/>
          </a:xfrm>
        </p:spPr>
        <p:txBody>
          <a:bodyPr/>
          <a:lstStyle>
            <a:lvl1pPr marL="0" indent="0">
              <a:buNone/>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22602275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5 Title + image and text, black">
    <p:bg>
      <p:bgPr>
        <a:solidFill>
          <a:schemeClr val="tx1"/>
        </a:solidFill>
        <a:effectLst/>
      </p:bgPr>
    </p:bg>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7375" y="476250"/>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7140575" y="495300"/>
            <a:ext cx="4464050" cy="1368425"/>
          </a:xfrm>
          <a:prstGeom prst="rect">
            <a:avLst/>
          </a:prstGeom>
        </p:spPr>
        <p:txBody>
          <a:bodyPr/>
          <a:lstStyle>
            <a:lvl1pPr>
              <a:defRPr>
                <a:solidFill>
                  <a:schemeClr val="bg1"/>
                </a:solidFill>
              </a:defRPr>
            </a:lvl1pPr>
          </a:lstStyle>
          <a:p>
            <a:r>
              <a:rPr lang="en-GB"/>
              <a:t>Click to edit title</a:t>
            </a:r>
            <a:endParaRPr lang="da-DK"/>
          </a:p>
        </p:txBody>
      </p:sp>
      <p:sp>
        <p:nvSpPr>
          <p:cNvPr id="4" name="Grafik 2">
            <a:extLst>
              <a:ext uri="{FF2B5EF4-FFF2-40B4-BE49-F238E27FC236}">
                <a16:creationId xmlns:a16="http://schemas.microsoft.com/office/drawing/2014/main" id="{19FE51B5-3CE6-8594-D088-1EF761658CCB}"/>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Pladsholder til tekst 5">
            <a:extLst>
              <a:ext uri="{FF2B5EF4-FFF2-40B4-BE49-F238E27FC236}">
                <a16:creationId xmlns:a16="http://schemas.microsoft.com/office/drawing/2014/main" id="{F154E187-72FE-6FDE-B86A-D15B9A963816}"/>
              </a:ext>
            </a:extLst>
          </p:cNvPr>
          <p:cNvSpPr>
            <a:spLocks noGrp="1"/>
          </p:cNvSpPr>
          <p:nvPr>
            <p:ph type="body" sz="quarter" idx="13"/>
          </p:nvPr>
        </p:nvSpPr>
        <p:spPr>
          <a:xfrm>
            <a:off x="7140575" y="2494938"/>
            <a:ext cx="4464050" cy="338455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5" name="Text Placeholder 3">
            <a:extLst>
              <a:ext uri="{FF2B5EF4-FFF2-40B4-BE49-F238E27FC236}">
                <a16:creationId xmlns:a16="http://schemas.microsoft.com/office/drawing/2014/main" id="{BC1984D3-66F7-4805-13D6-AD17A8E3148E}"/>
              </a:ext>
            </a:extLst>
          </p:cNvPr>
          <p:cNvSpPr>
            <a:spLocks noGrp="1"/>
          </p:cNvSpPr>
          <p:nvPr>
            <p:ph type="body" sz="quarter" idx="11" hasCustomPrompt="1"/>
          </p:nvPr>
        </p:nvSpPr>
        <p:spPr>
          <a:xfrm>
            <a:off x="7140575" y="271145"/>
            <a:ext cx="4464050"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2367199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 Title + text in black card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1344595"/>
            <a:ext cx="5770563" cy="4537075"/>
          </a:xfrm>
          <a:prstGeom prst="roundRect">
            <a:avLst>
              <a:gd name="adj" fmla="val 116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44625" y="477325"/>
            <a:ext cx="5760000" cy="4536000"/>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947738" y="1844675"/>
            <a:ext cx="4464050" cy="652445"/>
          </a:xfrm>
          <a:prstGeom prst="rect">
            <a:avLst/>
          </a:prstGeom>
        </p:spPr>
        <p:txBody>
          <a:bodyPr/>
          <a:lstStyle>
            <a:lvl1pPr>
              <a:lnSpc>
                <a:spcPct val="100000"/>
              </a:lnSpc>
              <a:defRPr sz="2400">
                <a:solidFill>
                  <a:schemeClr val="bg1"/>
                </a:solidFill>
              </a:defRPr>
            </a:lvl1pPr>
          </a:lstStyle>
          <a:p>
            <a:r>
              <a:rPr lang="en-GB"/>
              <a:t>Click to edit</a:t>
            </a:r>
            <a:endParaRPr lang="da-DK"/>
          </a:p>
        </p:txBody>
      </p:sp>
      <p:sp>
        <p:nvSpPr>
          <p:cNvPr id="6" name="Pladsholder til tekst 5">
            <a:extLst>
              <a:ext uri="{FF2B5EF4-FFF2-40B4-BE49-F238E27FC236}">
                <a16:creationId xmlns:a16="http://schemas.microsoft.com/office/drawing/2014/main" id="{0D083F92-3DE3-E528-628D-844205B93F89}"/>
              </a:ext>
            </a:extLst>
          </p:cNvPr>
          <p:cNvSpPr>
            <a:spLocks noGrp="1"/>
          </p:cNvSpPr>
          <p:nvPr>
            <p:ph type="body" sz="quarter" idx="13"/>
          </p:nvPr>
        </p:nvSpPr>
        <p:spPr>
          <a:xfrm>
            <a:off x="946887" y="2497119"/>
            <a:ext cx="4464050" cy="301944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1154256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7 Title + text in white card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1344595"/>
            <a:ext cx="5770563" cy="4537075"/>
          </a:xfrm>
          <a:prstGeom prst="roundRect">
            <a:avLst>
              <a:gd name="adj" fmla="val 116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44625" y="477325"/>
            <a:ext cx="5760000" cy="4536000"/>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947738" y="1844675"/>
            <a:ext cx="4464050" cy="652445"/>
          </a:xfrm>
          <a:prstGeom prst="rect">
            <a:avLst/>
          </a:prstGeom>
        </p:spPr>
        <p:txBody>
          <a:bodyPr/>
          <a:lstStyle>
            <a:lvl1pPr>
              <a:lnSpc>
                <a:spcPct val="100000"/>
              </a:lnSpc>
              <a:defRPr sz="2400"/>
            </a:lvl1pPr>
          </a:lstStyle>
          <a:p>
            <a:r>
              <a:rPr lang="en-GB"/>
              <a:t>Click to edit</a:t>
            </a:r>
            <a:endParaRPr lang="da-DK"/>
          </a:p>
        </p:txBody>
      </p:sp>
      <p:sp>
        <p:nvSpPr>
          <p:cNvPr id="3" name="Pladsholder til tekst 5">
            <a:extLst>
              <a:ext uri="{FF2B5EF4-FFF2-40B4-BE49-F238E27FC236}">
                <a16:creationId xmlns:a16="http://schemas.microsoft.com/office/drawing/2014/main" id="{DFD637A3-A9ED-018F-FE85-010B410DA8D9}"/>
              </a:ext>
            </a:extLst>
          </p:cNvPr>
          <p:cNvSpPr>
            <a:spLocks noGrp="1"/>
          </p:cNvSpPr>
          <p:nvPr>
            <p:ph type="body" sz="quarter" idx="13"/>
          </p:nvPr>
        </p:nvSpPr>
        <p:spPr>
          <a:xfrm>
            <a:off x="946887" y="2497119"/>
            <a:ext cx="4464050" cy="3019443"/>
          </a:xfrm>
        </p:spPr>
        <p:txBody>
          <a:bodyPr/>
          <a:lstStyle/>
          <a:p>
            <a:pPr lvl="0"/>
            <a:r>
              <a:rPr lang="en-GB"/>
              <a:t>Click to edit Master text styles</a:t>
            </a:r>
          </a:p>
        </p:txBody>
      </p:sp>
      <p:sp>
        <p:nvSpPr>
          <p:cNvPr id="5" name="Grafik 2">
            <a:extLst>
              <a:ext uri="{FF2B5EF4-FFF2-40B4-BE49-F238E27FC236}">
                <a16:creationId xmlns:a16="http://schemas.microsoft.com/office/drawing/2014/main" id="{FB8BA8B0-57C4-F182-7ACE-3F4F8E06276B}"/>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10548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10086A-0EF3-9E2D-8079-A40D85859A10}"/>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bg1"/>
                </a:solidFill>
              </a:defRPr>
            </a:lvl1pPr>
          </a:lstStyle>
          <a:p>
            <a:r>
              <a:rPr lang="en-GB"/>
              <a:t>Click to edit title</a:t>
            </a:r>
            <a:endParaRPr lang="da-DK"/>
          </a:p>
        </p:txBody>
      </p:sp>
      <p:sp>
        <p:nvSpPr>
          <p:cNvPr id="7" name="Text Placeholder 3">
            <a:extLst>
              <a:ext uri="{FF2B5EF4-FFF2-40B4-BE49-F238E27FC236}">
                <a16:creationId xmlns:a16="http://schemas.microsoft.com/office/drawing/2014/main" id="{9674CA37-F3E2-D1F4-BBB4-770DF3F55FAA}"/>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a:t>Click to add subtitle</a:t>
            </a:r>
          </a:p>
        </p:txBody>
      </p:sp>
      <p:sp>
        <p:nvSpPr>
          <p:cNvPr id="2" name="Grafik 2">
            <a:extLst>
              <a:ext uri="{FF2B5EF4-FFF2-40B4-BE49-F238E27FC236}">
                <a16:creationId xmlns:a16="http://schemas.microsoft.com/office/drawing/2014/main" id="{3845D410-586B-82F8-BCA7-6EC82BCEE75D}"/>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025059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8 Title + 2 column text in black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981075"/>
            <a:ext cx="11017250" cy="4900595"/>
          </a:xfrm>
          <a:prstGeom prst="roundRect">
            <a:avLst>
              <a:gd name="adj" fmla="val 109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1308100" y="1484313"/>
            <a:ext cx="9575800" cy="865187"/>
          </a:xfrm>
          <a:prstGeom prst="rect">
            <a:avLst/>
          </a:prstGeom>
        </p:spPr>
        <p:txBody>
          <a:bodyPr/>
          <a:lstStyle>
            <a:lvl1pPr>
              <a:lnSpc>
                <a:spcPct val="100000"/>
              </a:lnSpc>
              <a:defRPr sz="2400">
                <a:solidFill>
                  <a:schemeClr val="bg1"/>
                </a:solidFill>
              </a:defRPr>
            </a:lvl1pPr>
          </a:lstStyle>
          <a:p>
            <a:r>
              <a:rPr lang="en-GB"/>
              <a:t>Click to edit title</a:t>
            </a:r>
            <a:endParaRPr lang="da-DK"/>
          </a:p>
        </p:txBody>
      </p:sp>
      <p:sp>
        <p:nvSpPr>
          <p:cNvPr id="3" name="Pladsholder til tekst 5">
            <a:extLst>
              <a:ext uri="{FF2B5EF4-FFF2-40B4-BE49-F238E27FC236}">
                <a16:creationId xmlns:a16="http://schemas.microsoft.com/office/drawing/2014/main" id="{DA3FB3DD-4CDE-6AEB-8EA5-CA819DFA4273}"/>
              </a:ext>
            </a:extLst>
          </p:cNvPr>
          <p:cNvSpPr>
            <a:spLocks noGrp="1"/>
          </p:cNvSpPr>
          <p:nvPr>
            <p:ph type="body" sz="quarter" idx="13"/>
          </p:nvPr>
        </p:nvSpPr>
        <p:spPr>
          <a:xfrm>
            <a:off x="1308100" y="2354245"/>
            <a:ext cx="4679950" cy="301944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8" name="Pladsholder til tekst 5">
            <a:extLst>
              <a:ext uri="{FF2B5EF4-FFF2-40B4-BE49-F238E27FC236}">
                <a16:creationId xmlns:a16="http://schemas.microsoft.com/office/drawing/2014/main" id="{F886F7E8-7F73-D51C-A7B9-C30013CA9587}"/>
              </a:ext>
            </a:extLst>
          </p:cNvPr>
          <p:cNvSpPr>
            <a:spLocks noGrp="1"/>
          </p:cNvSpPr>
          <p:nvPr>
            <p:ph type="body" sz="quarter" idx="14"/>
          </p:nvPr>
        </p:nvSpPr>
        <p:spPr>
          <a:xfrm>
            <a:off x="6203950" y="2354245"/>
            <a:ext cx="4679950" cy="301944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508535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9 Title + 2 column text in whit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981075"/>
            <a:ext cx="11017250" cy="4900595"/>
          </a:xfrm>
          <a:prstGeom prst="roundRect">
            <a:avLst>
              <a:gd name="adj" fmla="val 109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1308100" y="1484313"/>
            <a:ext cx="9575800" cy="865187"/>
          </a:xfrm>
          <a:prstGeom prst="rect">
            <a:avLst/>
          </a:prstGeom>
        </p:spPr>
        <p:txBody>
          <a:bodyPr/>
          <a:lstStyle>
            <a:lvl1pPr>
              <a:lnSpc>
                <a:spcPct val="100000"/>
              </a:lnSpc>
              <a:defRPr sz="2400"/>
            </a:lvl1pPr>
          </a:lstStyle>
          <a:p>
            <a:r>
              <a:rPr lang="en-GB"/>
              <a:t>Click to edit title</a:t>
            </a:r>
            <a:endParaRPr lang="da-DK"/>
          </a:p>
        </p:txBody>
      </p:sp>
      <p:sp>
        <p:nvSpPr>
          <p:cNvPr id="3" name="Pladsholder til tekst 5">
            <a:extLst>
              <a:ext uri="{FF2B5EF4-FFF2-40B4-BE49-F238E27FC236}">
                <a16:creationId xmlns:a16="http://schemas.microsoft.com/office/drawing/2014/main" id="{7A334A9B-1309-DFC5-866D-1F066E17567A}"/>
              </a:ext>
            </a:extLst>
          </p:cNvPr>
          <p:cNvSpPr>
            <a:spLocks noGrp="1"/>
          </p:cNvSpPr>
          <p:nvPr>
            <p:ph type="body" sz="quarter" idx="13"/>
          </p:nvPr>
        </p:nvSpPr>
        <p:spPr>
          <a:xfrm>
            <a:off x="1308100" y="2354245"/>
            <a:ext cx="4679950" cy="3019443"/>
          </a:xfrm>
        </p:spPr>
        <p:txBody>
          <a:bodyPr/>
          <a:lstStyle/>
          <a:p>
            <a:pPr lvl="0"/>
            <a:r>
              <a:rPr lang="en-GB"/>
              <a:t>Click to edit Master text styles</a:t>
            </a:r>
          </a:p>
        </p:txBody>
      </p:sp>
      <p:sp>
        <p:nvSpPr>
          <p:cNvPr id="8" name="Pladsholder til tekst 5">
            <a:extLst>
              <a:ext uri="{FF2B5EF4-FFF2-40B4-BE49-F238E27FC236}">
                <a16:creationId xmlns:a16="http://schemas.microsoft.com/office/drawing/2014/main" id="{003D0476-6E3F-DB5A-4DC8-44AFEA1BB408}"/>
              </a:ext>
            </a:extLst>
          </p:cNvPr>
          <p:cNvSpPr>
            <a:spLocks noGrp="1"/>
          </p:cNvSpPr>
          <p:nvPr>
            <p:ph type="body" sz="quarter" idx="14"/>
          </p:nvPr>
        </p:nvSpPr>
        <p:spPr>
          <a:xfrm>
            <a:off x="6203950" y="2354245"/>
            <a:ext cx="4679950" cy="3019443"/>
          </a:xfrm>
        </p:spPr>
        <p:txBody>
          <a:bodyPr/>
          <a:lstStyle/>
          <a:p>
            <a:pPr lvl="0"/>
            <a:r>
              <a:rPr lang="en-GB"/>
              <a:t>Click to edit Master text styles</a:t>
            </a:r>
          </a:p>
        </p:txBody>
      </p:sp>
      <p:sp>
        <p:nvSpPr>
          <p:cNvPr id="5" name="Grafik 2">
            <a:extLst>
              <a:ext uri="{FF2B5EF4-FFF2-40B4-BE49-F238E27FC236}">
                <a16:creationId xmlns:a16="http://schemas.microsoft.com/office/drawing/2014/main" id="{4DFD2E31-6E63-EDB3-7EBE-96DD8A47306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548116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0 Title + text and image ">
    <p:bg>
      <p:bgPr>
        <a:solidFill>
          <a:schemeClr val="bg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6924675" y="0"/>
            <a:ext cx="6325499" cy="6858000"/>
          </a:xfrm>
          <a:custGeom>
            <a:avLst/>
            <a:gdLst>
              <a:gd name="connsiteX0" fmla="*/ 4444291 w 6325499"/>
              <a:gd name="connsiteY0" fmla="*/ 6302927 h 6858000"/>
              <a:gd name="connsiteX1" fmla="*/ 4444291 w 6325499"/>
              <a:gd name="connsiteY1" fmla="*/ 6313451 h 6858000"/>
              <a:gd name="connsiteX2" fmla="*/ 4404080 w 6325499"/>
              <a:gd name="connsiteY2" fmla="*/ 6354536 h 6858000"/>
              <a:gd name="connsiteX3" fmla="*/ 4376571 w 6325499"/>
              <a:gd name="connsiteY3" fmla="*/ 6334003 h 6858000"/>
              <a:gd name="connsiteX4" fmla="*/ 4376553 w 6325499"/>
              <a:gd name="connsiteY4" fmla="*/ 6334003 h 6858000"/>
              <a:gd name="connsiteX5" fmla="*/ 4424713 w 6325499"/>
              <a:gd name="connsiteY5" fmla="*/ 6303976 h 6858000"/>
              <a:gd name="connsiteX6" fmla="*/ 4007709 w 6325499"/>
              <a:gd name="connsiteY6" fmla="*/ 6234980 h 6858000"/>
              <a:gd name="connsiteX7" fmla="*/ 4059048 w 6325499"/>
              <a:gd name="connsiteY7" fmla="*/ 6292385 h 6858000"/>
              <a:gd name="connsiteX8" fmla="*/ 4007709 w 6325499"/>
              <a:gd name="connsiteY8" fmla="*/ 6349789 h 6858000"/>
              <a:gd name="connsiteX9" fmla="*/ 3956905 w 6325499"/>
              <a:gd name="connsiteY9" fmla="*/ 6292385 h 6858000"/>
              <a:gd name="connsiteX10" fmla="*/ 4007709 w 6325499"/>
              <a:gd name="connsiteY10" fmla="*/ 6234980 h 6858000"/>
              <a:gd name="connsiteX11" fmla="*/ 4214621 w 6325499"/>
              <a:gd name="connsiteY11" fmla="*/ 6234464 h 6858000"/>
              <a:gd name="connsiteX12" fmla="*/ 4267014 w 6325499"/>
              <a:gd name="connsiteY12" fmla="*/ 6292918 h 6858000"/>
              <a:gd name="connsiteX13" fmla="*/ 4214621 w 6325499"/>
              <a:gd name="connsiteY13" fmla="*/ 6351372 h 6858000"/>
              <a:gd name="connsiteX14" fmla="*/ 4161709 w 6325499"/>
              <a:gd name="connsiteY14" fmla="*/ 6292918 h 6858000"/>
              <a:gd name="connsiteX15" fmla="*/ 4214621 w 6325499"/>
              <a:gd name="connsiteY15" fmla="*/ 6234464 h 6858000"/>
              <a:gd name="connsiteX16" fmla="*/ 4484501 w 6325499"/>
              <a:gd name="connsiteY16" fmla="*/ 6201291 h 6858000"/>
              <a:gd name="connsiteX17" fmla="*/ 4561243 w 6325499"/>
              <a:gd name="connsiteY17" fmla="*/ 6378767 h 6858000"/>
              <a:gd name="connsiteX18" fmla="*/ 4557545 w 6325499"/>
              <a:gd name="connsiteY18" fmla="*/ 6387194 h 6858000"/>
              <a:gd name="connsiteX19" fmla="*/ 4514155 w 6325499"/>
              <a:gd name="connsiteY19" fmla="*/ 6418270 h 6858000"/>
              <a:gd name="connsiteX20" fmla="*/ 4495630 w 6325499"/>
              <a:gd name="connsiteY20" fmla="*/ 6415639 h 6858000"/>
              <a:gd name="connsiteX21" fmla="*/ 4495630 w 6325499"/>
              <a:gd name="connsiteY21" fmla="*/ 6453559 h 6858000"/>
              <a:gd name="connsiteX22" fmla="*/ 4519442 w 6325499"/>
              <a:gd name="connsiteY22" fmla="*/ 6456190 h 6858000"/>
              <a:gd name="connsiteX23" fmla="*/ 4604115 w 6325499"/>
              <a:gd name="connsiteY23" fmla="*/ 6385096 h 6858000"/>
              <a:gd name="connsiteX24" fmla="*/ 4678731 w 6325499"/>
              <a:gd name="connsiteY24" fmla="*/ 6201291 h 6858000"/>
              <a:gd name="connsiteX25" fmla="*/ 4629517 w 6325499"/>
              <a:gd name="connsiteY25" fmla="*/ 6201291 h 6858000"/>
              <a:gd name="connsiteX26" fmla="*/ 4584537 w 6325499"/>
              <a:gd name="connsiteY26" fmla="*/ 6331905 h 6858000"/>
              <a:gd name="connsiteX27" fmla="*/ 4533733 w 6325499"/>
              <a:gd name="connsiteY27" fmla="*/ 6201291 h 6858000"/>
              <a:gd name="connsiteX28" fmla="*/ 4533715 w 6325499"/>
              <a:gd name="connsiteY28" fmla="*/ 6201291 h 6858000"/>
              <a:gd name="connsiteX29" fmla="*/ 4007709 w 6325499"/>
              <a:gd name="connsiteY29" fmla="*/ 6197593 h 6858000"/>
              <a:gd name="connsiteX30" fmla="*/ 3911925 w 6325499"/>
              <a:gd name="connsiteY30" fmla="*/ 6292385 h 6858000"/>
              <a:gd name="connsiteX31" fmla="*/ 4007709 w 6325499"/>
              <a:gd name="connsiteY31" fmla="*/ 6387176 h 6858000"/>
              <a:gd name="connsiteX32" fmla="*/ 4104028 w 6325499"/>
              <a:gd name="connsiteY32" fmla="*/ 6292385 h 6858000"/>
              <a:gd name="connsiteX33" fmla="*/ 4007709 w 6325499"/>
              <a:gd name="connsiteY33" fmla="*/ 6197593 h 6858000"/>
              <a:gd name="connsiteX34" fmla="*/ 4405670 w 6325499"/>
              <a:gd name="connsiteY34" fmla="*/ 6197575 h 6858000"/>
              <a:gd name="connsiteX35" fmla="*/ 4323641 w 6325499"/>
              <a:gd name="connsiteY35" fmla="*/ 6268153 h 6858000"/>
              <a:gd name="connsiteX36" fmla="*/ 4323641 w 6325499"/>
              <a:gd name="connsiteY36" fmla="*/ 6268171 h 6858000"/>
              <a:gd name="connsiteX37" fmla="*/ 4364924 w 6325499"/>
              <a:gd name="connsiteY37" fmla="*/ 6272384 h 6858000"/>
              <a:gd name="connsiteX38" fmla="*/ 4405134 w 6325499"/>
              <a:gd name="connsiteY38" fmla="*/ 6234464 h 6858000"/>
              <a:gd name="connsiteX39" fmla="*/ 4442701 w 6325499"/>
              <a:gd name="connsiteY39" fmla="*/ 6271851 h 6858000"/>
              <a:gd name="connsiteX40" fmla="*/ 4442701 w 6325499"/>
              <a:gd name="connsiteY40" fmla="*/ 6275531 h 6858000"/>
              <a:gd name="connsiteX41" fmla="*/ 4422069 w 6325499"/>
              <a:gd name="connsiteY41" fmla="*/ 6276580 h 6858000"/>
              <a:gd name="connsiteX42" fmla="*/ 4332627 w 6325499"/>
              <a:gd name="connsiteY42" fmla="*/ 6337149 h 6858000"/>
              <a:gd name="connsiteX43" fmla="*/ 4391898 w 6325499"/>
              <a:gd name="connsiteY43" fmla="*/ 6387176 h 6858000"/>
              <a:gd name="connsiteX44" fmla="*/ 4445881 w 6325499"/>
              <a:gd name="connsiteY44" fmla="*/ 6356101 h 6858000"/>
              <a:gd name="connsiteX45" fmla="*/ 4445881 w 6325499"/>
              <a:gd name="connsiteY45" fmla="*/ 6383478 h 6858000"/>
              <a:gd name="connsiteX46" fmla="*/ 4487163 w 6325499"/>
              <a:gd name="connsiteY46" fmla="*/ 6383478 h 6858000"/>
              <a:gd name="connsiteX47" fmla="*/ 4487163 w 6325499"/>
              <a:gd name="connsiteY47" fmla="*/ 6277096 h 6858000"/>
              <a:gd name="connsiteX48" fmla="*/ 4405670 w 6325499"/>
              <a:gd name="connsiteY48" fmla="*/ 6197575 h 6858000"/>
              <a:gd name="connsiteX49" fmla="*/ 3584935 w 6325499"/>
              <a:gd name="connsiteY49" fmla="*/ 6137557 h 6858000"/>
              <a:gd name="connsiteX50" fmla="*/ 3560069 w 6325499"/>
              <a:gd name="connsiteY50" fmla="*/ 6201291 h 6858000"/>
              <a:gd name="connsiteX51" fmla="*/ 3502388 w 6325499"/>
              <a:gd name="connsiteY51" fmla="*/ 6201291 h 6858000"/>
              <a:gd name="connsiteX52" fmla="*/ 3502388 w 6325499"/>
              <a:gd name="connsiteY52" fmla="*/ 6239211 h 6858000"/>
              <a:gd name="connsiteX53" fmla="*/ 3545778 w 6325499"/>
              <a:gd name="connsiteY53" fmla="*/ 6239211 h 6858000"/>
              <a:gd name="connsiteX54" fmla="*/ 3535721 w 6325499"/>
              <a:gd name="connsiteY54" fmla="*/ 6263958 h 6858000"/>
              <a:gd name="connsiteX55" fmla="*/ 3521430 w 6325499"/>
              <a:gd name="connsiteY55" fmla="*/ 6322945 h 6858000"/>
              <a:gd name="connsiteX56" fmla="*/ 3589169 w 6325499"/>
              <a:gd name="connsiteY56" fmla="*/ 6387194 h 6858000"/>
              <a:gd name="connsiteX57" fmla="*/ 3634685 w 6325499"/>
              <a:gd name="connsiteY57" fmla="*/ 6376136 h 6858000"/>
              <a:gd name="connsiteX58" fmla="*/ 3624109 w 6325499"/>
              <a:gd name="connsiteY58" fmla="*/ 6342429 h 6858000"/>
              <a:gd name="connsiteX59" fmla="*/ 3594474 w 6325499"/>
              <a:gd name="connsiteY59" fmla="*/ 6350323 h 6858000"/>
              <a:gd name="connsiteX60" fmla="*/ 3564839 w 6325499"/>
              <a:gd name="connsiteY60" fmla="*/ 6320296 h 6858000"/>
              <a:gd name="connsiteX61" fmla="*/ 3573842 w 6325499"/>
              <a:gd name="connsiteY61" fmla="*/ 6278696 h 6858000"/>
              <a:gd name="connsiteX62" fmla="*/ 3589186 w 6325499"/>
              <a:gd name="connsiteY62" fmla="*/ 6239193 h 6858000"/>
              <a:gd name="connsiteX63" fmla="*/ 3638329 w 6325499"/>
              <a:gd name="connsiteY63" fmla="*/ 6239193 h 6858000"/>
              <a:gd name="connsiteX64" fmla="*/ 3685953 w 6325499"/>
              <a:gd name="connsiteY64" fmla="*/ 6383496 h 6858000"/>
              <a:gd name="connsiteX65" fmla="*/ 3739400 w 6325499"/>
              <a:gd name="connsiteY65" fmla="*/ 6383496 h 6858000"/>
              <a:gd name="connsiteX66" fmla="*/ 3774323 w 6325499"/>
              <a:gd name="connsiteY66" fmla="*/ 6247620 h 6858000"/>
              <a:gd name="connsiteX67" fmla="*/ 3808728 w 6325499"/>
              <a:gd name="connsiteY67" fmla="*/ 6383496 h 6858000"/>
              <a:gd name="connsiteX68" fmla="*/ 3860586 w 6325499"/>
              <a:gd name="connsiteY68" fmla="*/ 6383496 h 6858000"/>
              <a:gd name="connsiteX69" fmla="*/ 3920910 w 6325499"/>
              <a:gd name="connsiteY69" fmla="*/ 6201273 h 6858000"/>
              <a:gd name="connsiteX70" fmla="*/ 3874876 w 6325499"/>
              <a:gd name="connsiteY70" fmla="*/ 6201273 h 6858000"/>
              <a:gd name="connsiteX71" fmla="*/ 3834666 w 6325499"/>
              <a:gd name="connsiteY71" fmla="*/ 6339265 h 6858000"/>
              <a:gd name="connsiteX72" fmla="*/ 3802386 w 6325499"/>
              <a:gd name="connsiteY72" fmla="*/ 6201273 h 6858000"/>
              <a:gd name="connsiteX73" fmla="*/ 3745759 w 6325499"/>
              <a:gd name="connsiteY73" fmla="*/ 6201273 h 6858000"/>
              <a:gd name="connsiteX74" fmla="*/ 3713480 w 6325499"/>
              <a:gd name="connsiteY74" fmla="*/ 6339265 h 6858000"/>
              <a:gd name="connsiteX75" fmla="*/ 3673270 w 6325499"/>
              <a:gd name="connsiteY75" fmla="*/ 6201273 h 6858000"/>
              <a:gd name="connsiteX76" fmla="*/ 3603995 w 6325499"/>
              <a:gd name="connsiteY76" fmla="*/ 6201273 h 6858000"/>
              <a:gd name="connsiteX77" fmla="*/ 3623574 w 6325499"/>
              <a:gd name="connsiteY77" fmla="*/ 6152828 h 6858000"/>
              <a:gd name="connsiteX78" fmla="*/ 4264353 w 6325499"/>
              <a:gd name="connsiteY78" fmla="*/ 6120188 h 6858000"/>
              <a:gd name="connsiteX79" fmla="*/ 4264353 w 6325499"/>
              <a:gd name="connsiteY79" fmla="*/ 6226571 h 6858000"/>
              <a:gd name="connsiteX80" fmla="*/ 4207726 w 6325499"/>
              <a:gd name="connsiteY80" fmla="*/ 6197611 h 6858000"/>
              <a:gd name="connsiteX81" fmla="*/ 4116711 w 6325499"/>
              <a:gd name="connsiteY81" fmla="*/ 6292936 h 6858000"/>
              <a:gd name="connsiteX82" fmla="*/ 4116729 w 6325499"/>
              <a:gd name="connsiteY82" fmla="*/ 6292918 h 6858000"/>
              <a:gd name="connsiteX83" fmla="*/ 4207743 w 6325499"/>
              <a:gd name="connsiteY83" fmla="*/ 6387194 h 6858000"/>
              <a:gd name="connsiteX84" fmla="*/ 4266478 w 6325499"/>
              <a:gd name="connsiteY84" fmla="*/ 6358234 h 6858000"/>
              <a:gd name="connsiteX85" fmla="*/ 4266478 w 6325499"/>
              <a:gd name="connsiteY85" fmla="*/ 6383514 h 6858000"/>
              <a:gd name="connsiteX86" fmla="*/ 4308279 w 6325499"/>
              <a:gd name="connsiteY86" fmla="*/ 6383514 h 6858000"/>
              <a:gd name="connsiteX87" fmla="*/ 4308279 w 6325499"/>
              <a:gd name="connsiteY87" fmla="*/ 6120188 h 6858000"/>
              <a:gd name="connsiteX88" fmla="*/ 657472 w 6325499"/>
              <a:gd name="connsiteY88" fmla="*/ 0 h 6858000"/>
              <a:gd name="connsiteX89" fmla="*/ 5668027 w 6325499"/>
              <a:gd name="connsiteY89" fmla="*/ 0 h 6858000"/>
              <a:gd name="connsiteX90" fmla="*/ 6325499 w 6325499"/>
              <a:gd name="connsiteY90" fmla="*/ 657472 h 6858000"/>
              <a:gd name="connsiteX91" fmla="*/ 6325499 w 6325499"/>
              <a:gd name="connsiteY91" fmla="*/ 6200528 h 6858000"/>
              <a:gd name="connsiteX92" fmla="*/ 5668027 w 6325499"/>
              <a:gd name="connsiteY92" fmla="*/ 6858000 h 6858000"/>
              <a:gd name="connsiteX93" fmla="*/ 657472 w 6325499"/>
              <a:gd name="connsiteY93" fmla="*/ 6858000 h 6858000"/>
              <a:gd name="connsiteX94" fmla="*/ 0 w 6325499"/>
              <a:gd name="connsiteY94" fmla="*/ 6200528 h 6858000"/>
              <a:gd name="connsiteX95" fmla="*/ 0 w 6325499"/>
              <a:gd name="connsiteY95" fmla="*/ 657472 h 6858000"/>
              <a:gd name="connsiteX96" fmla="*/ 657472 w 6325499"/>
              <a:gd name="connsiteY9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325499" h="6858000">
                <a:moveTo>
                  <a:pt x="4444291" y="6302927"/>
                </a:moveTo>
                <a:lnTo>
                  <a:pt x="4444291" y="6313451"/>
                </a:lnTo>
                <a:cubicBezTo>
                  <a:pt x="4444291" y="6332403"/>
                  <a:pt x="4427892" y="6354536"/>
                  <a:pt x="4404080" y="6354536"/>
                </a:cubicBezTo>
                <a:cubicBezTo>
                  <a:pt x="4389272" y="6354536"/>
                  <a:pt x="4376571" y="6348225"/>
                  <a:pt x="4376571" y="6334003"/>
                </a:cubicBezTo>
                <a:lnTo>
                  <a:pt x="4376553" y="6334003"/>
                </a:lnTo>
                <a:cubicBezTo>
                  <a:pt x="4376553" y="6313985"/>
                  <a:pt x="4402491" y="6305558"/>
                  <a:pt x="4424713" y="6303976"/>
                </a:cubicBezTo>
                <a:close/>
                <a:moveTo>
                  <a:pt x="4007709" y="6234980"/>
                </a:moveTo>
                <a:cubicBezTo>
                  <a:pt x="4038398" y="6234980"/>
                  <a:pt x="4059048" y="6260793"/>
                  <a:pt x="4059048" y="6292385"/>
                </a:cubicBezTo>
                <a:cubicBezTo>
                  <a:pt x="4059048" y="6323976"/>
                  <a:pt x="4038934" y="6349789"/>
                  <a:pt x="4007709" y="6349789"/>
                </a:cubicBezTo>
                <a:cubicBezTo>
                  <a:pt x="3976483" y="6349789"/>
                  <a:pt x="3956905" y="6323976"/>
                  <a:pt x="3956905" y="6292385"/>
                </a:cubicBezTo>
                <a:cubicBezTo>
                  <a:pt x="3956905" y="6260793"/>
                  <a:pt x="3977019" y="6234980"/>
                  <a:pt x="4007709" y="6234980"/>
                </a:cubicBezTo>
                <a:close/>
                <a:moveTo>
                  <a:pt x="4214621" y="6234464"/>
                </a:moveTo>
                <a:cubicBezTo>
                  <a:pt x="4247418" y="6234464"/>
                  <a:pt x="4267014" y="6259744"/>
                  <a:pt x="4267014" y="6292918"/>
                </a:cubicBezTo>
                <a:cubicBezTo>
                  <a:pt x="4267014" y="6326091"/>
                  <a:pt x="4246900" y="6351372"/>
                  <a:pt x="4214621" y="6351372"/>
                </a:cubicBezTo>
                <a:cubicBezTo>
                  <a:pt x="4182342" y="6351372"/>
                  <a:pt x="4161709" y="6323460"/>
                  <a:pt x="4161709" y="6292918"/>
                </a:cubicBezTo>
                <a:cubicBezTo>
                  <a:pt x="4161709" y="6261327"/>
                  <a:pt x="4181824" y="6234464"/>
                  <a:pt x="4214621" y="6234464"/>
                </a:cubicBezTo>
                <a:close/>
                <a:moveTo>
                  <a:pt x="4484501" y="6201291"/>
                </a:moveTo>
                <a:lnTo>
                  <a:pt x="4561243" y="6378767"/>
                </a:lnTo>
                <a:lnTo>
                  <a:pt x="4557545" y="6387194"/>
                </a:lnTo>
                <a:cubicBezTo>
                  <a:pt x="4548542" y="6407212"/>
                  <a:pt x="4536913" y="6418270"/>
                  <a:pt x="4514155" y="6418270"/>
                </a:cubicBezTo>
                <a:cubicBezTo>
                  <a:pt x="4508331" y="6418270"/>
                  <a:pt x="4501454" y="6417221"/>
                  <a:pt x="4495630" y="6415639"/>
                </a:cubicBezTo>
                <a:lnTo>
                  <a:pt x="4495630" y="6453559"/>
                </a:lnTo>
                <a:cubicBezTo>
                  <a:pt x="4503044" y="6455657"/>
                  <a:pt x="4510439" y="6456190"/>
                  <a:pt x="4519442" y="6456190"/>
                </a:cubicBezTo>
                <a:cubicBezTo>
                  <a:pt x="4561779" y="6456190"/>
                  <a:pt x="4587716" y="6425114"/>
                  <a:pt x="4604115" y="6385096"/>
                </a:cubicBezTo>
                <a:lnTo>
                  <a:pt x="4678731" y="6201291"/>
                </a:lnTo>
                <a:lnTo>
                  <a:pt x="4629517" y="6201291"/>
                </a:lnTo>
                <a:lnTo>
                  <a:pt x="4584537" y="6331905"/>
                </a:lnTo>
                <a:lnTo>
                  <a:pt x="4533733" y="6201291"/>
                </a:lnTo>
                <a:lnTo>
                  <a:pt x="4533715" y="6201291"/>
                </a:lnTo>
                <a:close/>
                <a:moveTo>
                  <a:pt x="4007709" y="6197593"/>
                </a:moveTo>
                <a:cubicBezTo>
                  <a:pt x="3955833" y="6197593"/>
                  <a:pt x="3911925" y="6236562"/>
                  <a:pt x="3911925" y="6292385"/>
                </a:cubicBezTo>
                <a:cubicBezTo>
                  <a:pt x="3911925" y="6348207"/>
                  <a:pt x="3956369" y="6387176"/>
                  <a:pt x="4007709" y="6387176"/>
                </a:cubicBezTo>
                <a:cubicBezTo>
                  <a:pt x="4059048" y="6387176"/>
                  <a:pt x="4104028" y="6348207"/>
                  <a:pt x="4104028" y="6292385"/>
                </a:cubicBezTo>
                <a:cubicBezTo>
                  <a:pt x="4104028" y="6236562"/>
                  <a:pt x="4059584" y="6197593"/>
                  <a:pt x="4007709" y="6197593"/>
                </a:cubicBezTo>
                <a:close/>
                <a:moveTo>
                  <a:pt x="4405670" y="6197575"/>
                </a:moveTo>
                <a:cubicBezTo>
                  <a:pt x="4360154" y="6197575"/>
                  <a:pt x="4326285" y="6224953"/>
                  <a:pt x="4323641" y="6268153"/>
                </a:cubicBezTo>
                <a:lnTo>
                  <a:pt x="4323641" y="6268171"/>
                </a:lnTo>
                <a:lnTo>
                  <a:pt x="4364924" y="6272384"/>
                </a:lnTo>
                <a:cubicBezTo>
                  <a:pt x="4366514" y="6248687"/>
                  <a:pt x="4381322" y="6234464"/>
                  <a:pt x="4405134" y="6234464"/>
                </a:cubicBezTo>
                <a:cubicBezTo>
                  <a:pt x="4428946" y="6234464"/>
                  <a:pt x="4442701" y="6248687"/>
                  <a:pt x="4442701" y="6271851"/>
                </a:cubicBezTo>
                <a:lnTo>
                  <a:pt x="4442701" y="6275531"/>
                </a:lnTo>
                <a:lnTo>
                  <a:pt x="4422069" y="6276580"/>
                </a:lnTo>
                <a:cubicBezTo>
                  <a:pt x="4378143" y="6279211"/>
                  <a:pt x="4332627" y="6296598"/>
                  <a:pt x="4332627" y="6337149"/>
                </a:cubicBezTo>
                <a:cubicBezTo>
                  <a:pt x="4332627" y="6369274"/>
                  <a:pt x="4358028" y="6387176"/>
                  <a:pt x="4391898" y="6387176"/>
                </a:cubicBezTo>
                <a:cubicBezTo>
                  <a:pt x="4417299" y="6387176"/>
                  <a:pt x="4439521" y="6374003"/>
                  <a:pt x="4445881" y="6356101"/>
                </a:cubicBezTo>
                <a:lnTo>
                  <a:pt x="4445881" y="6383478"/>
                </a:lnTo>
                <a:lnTo>
                  <a:pt x="4487163" y="6383478"/>
                </a:lnTo>
                <a:lnTo>
                  <a:pt x="4487163" y="6277096"/>
                </a:lnTo>
                <a:cubicBezTo>
                  <a:pt x="4487163" y="6226535"/>
                  <a:pt x="4451186" y="6197575"/>
                  <a:pt x="4405670" y="6197575"/>
                </a:cubicBezTo>
                <a:close/>
                <a:moveTo>
                  <a:pt x="3584935" y="6137557"/>
                </a:moveTo>
                <a:lnTo>
                  <a:pt x="3560069" y="6201291"/>
                </a:lnTo>
                <a:lnTo>
                  <a:pt x="3502388" y="6201291"/>
                </a:lnTo>
                <a:lnTo>
                  <a:pt x="3502388" y="6239211"/>
                </a:lnTo>
                <a:lnTo>
                  <a:pt x="3545778" y="6239211"/>
                </a:lnTo>
                <a:lnTo>
                  <a:pt x="3535721" y="6263958"/>
                </a:lnTo>
                <a:cubicBezTo>
                  <a:pt x="3526200" y="6287656"/>
                  <a:pt x="3521430" y="6307674"/>
                  <a:pt x="3521430" y="6322945"/>
                </a:cubicBezTo>
                <a:cubicBezTo>
                  <a:pt x="3521430" y="6361398"/>
                  <a:pt x="3549476" y="6387194"/>
                  <a:pt x="3589169" y="6387194"/>
                </a:cubicBezTo>
                <a:cubicBezTo>
                  <a:pt x="3603459" y="6387194"/>
                  <a:pt x="3621984" y="6382981"/>
                  <a:pt x="3634685" y="6376136"/>
                </a:cubicBezTo>
                <a:lnTo>
                  <a:pt x="3624109" y="6342429"/>
                </a:lnTo>
                <a:cubicBezTo>
                  <a:pt x="3617768" y="6345594"/>
                  <a:pt x="3603995" y="6350323"/>
                  <a:pt x="3594474" y="6350323"/>
                </a:cubicBezTo>
                <a:cubicBezTo>
                  <a:pt x="3578075" y="6350323"/>
                  <a:pt x="3564839" y="6340314"/>
                  <a:pt x="3564839" y="6320296"/>
                </a:cubicBezTo>
                <a:cubicBezTo>
                  <a:pt x="3564839" y="6307122"/>
                  <a:pt x="3568018" y="6293967"/>
                  <a:pt x="3573842" y="6278696"/>
                </a:cubicBezTo>
                <a:lnTo>
                  <a:pt x="3589186" y="6239193"/>
                </a:lnTo>
                <a:lnTo>
                  <a:pt x="3638329" y="6239193"/>
                </a:lnTo>
                <a:lnTo>
                  <a:pt x="3685953" y="6383496"/>
                </a:lnTo>
                <a:lnTo>
                  <a:pt x="3739400" y="6383496"/>
                </a:lnTo>
                <a:lnTo>
                  <a:pt x="3774323" y="6247620"/>
                </a:lnTo>
                <a:lnTo>
                  <a:pt x="3808728" y="6383496"/>
                </a:lnTo>
                <a:lnTo>
                  <a:pt x="3860586" y="6383496"/>
                </a:lnTo>
                <a:lnTo>
                  <a:pt x="3920910" y="6201273"/>
                </a:lnTo>
                <a:lnTo>
                  <a:pt x="3874876" y="6201273"/>
                </a:lnTo>
                <a:lnTo>
                  <a:pt x="3834666" y="6339265"/>
                </a:lnTo>
                <a:lnTo>
                  <a:pt x="3802386" y="6201273"/>
                </a:lnTo>
                <a:lnTo>
                  <a:pt x="3745759" y="6201273"/>
                </a:lnTo>
                <a:lnTo>
                  <a:pt x="3713480" y="6339265"/>
                </a:lnTo>
                <a:lnTo>
                  <a:pt x="3673270" y="6201273"/>
                </a:lnTo>
                <a:lnTo>
                  <a:pt x="3603995" y="6201273"/>
                </a:lnTo>
                <a:lnTo>
                  <a:pt x="3623574" y="6152828"/>
                </a:lnTo>
                <a:close/>
                <a:moveTo>
                  <a:pt x="4264353" y="6120188"/>
                </a:moveTo>
                <a:lnTo>
                  <a:pt x="4264353" y="6226571"/>
                </a:lnTo>
                <a:cubicBezTo>
                  <a:pt x="4253242" y="6206037"/>
                  <a:pt x="4228376" y="6197611"/>
                  <a:pt x="4207726" y="6197611"/>
                </a:cubicBezTo>
                <a:cubicBezTo>
                  <a:pt x="4155332" y="6197611"/>
                  <a:pt x="4116711" y="6239744"/>
                  <a:pt x="4116711" y="6292936"/>
                </a:cubicBezTo>
                <a:lnTo>
                  <a:pt x="4116729" y="6292918"/>
                </a:lnTo>
                <a:cubicBezTo>
                  <a:pt x="4116729" y="6347158"/>
                  <a:pt x="4157476" y="6387194"/>
                  <a:pt x="4207743" y="6387194"/>
                </a:cubicBezTo>
                <a:cubicBezTo>
                  <a:pt x="4231019" y="6387194"/>
                  <a:pt x="4255367" y="6378767"/>
                  <a:pt x="4266478" y="6358234"/>
                </a:cubicBezTo>
                <a:lnTo>
                  <a:pt x="4266478" y="6383514"/>
                </a:lnTo>
                <a:lnTo>
                  <a:pt x="4308279" y="6383514"/>
                </a:lnTo>
                <a:lnTo>
                  <a:pt x="4308279" y="6120188"/>
                </a:lnTo>
                <a:close/>
                <a:moveTo>
                  <a:pt x="657472" y="0"/>
                </a:moveTo>
                <a:lnTo>
                  <a:pt x="5668027" y="0"/>
                </a:lnTo>
                <a:cubicBezTo>
                  <a:pt x="6031139" y="0"/>
                  <a:pt x="6325499" y="294360"/>
                  <a:pt x="6325499" y="657472"/>
                </a:cubicBezTo>
                <a:lnTo>
                  <a:pt x="6325499" y="6200528"/>
                </a:lnTo>
                <a:cubicBezTo>
                  <a:pt x="6325499" y="6563640"/>
                  <a:pt x="6031139" y="6858000"/>
                  <a:pt x="5668027" y="6858000"/>
                </a:cubicBezTo>
                <a:lnTo>
                  <a:pt x="657472" y="6858000"/>
                </a:lnTo>
                <a:cubicBezTo>
                  <a:pt x="294360" y="6858000"/>
                  <a:pt x="0" y="6563640"/>
                  <a:pt x="0" y="6200528"/>
                </a:cubicBezTo>
                <a:lnTo>
                  <a:pt x="0" y="657472"/>
                </a:lnTo>
                <a:cubicBezTo>
                  <a:pt x="0" y="294360"/>
                  <a:pt x="294360" y="0"/>
                  <a:pt x="657472"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err="1"/>
              <a:t>Insert</a:t>
            </a:r>
            <a:r>
              <a:rPr lang="da-DK"/>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5" y="476249"/>
            <a:ext cx="5400674" cy="1368425"/>
          </a:xfrm>
          <a:prstGeom prst="rect">
            <a:avLst/>
          </a:prstGeom>
        </p:spPr>
        <p:txBody>
          <a:bodyPr/>
          <a:lstStyle>
            <a:lvl1pPr>
              <a:defRPr/>
            </a:lvl1pPr>
          </a:lstStyle>
          <a:p>
            <a:r>
              <a:rPr lang="en-GB"/>
              <a:t>Click to edit title</a:t>
            </a:r>
            <a:endParaRPr lang="da-DK"/>
          </a:p>
        </p:txBody>
      </p:sp>
      <p:sp>
        <p:nvSpPr>
          <p:cNvPr id="4" name="Grafik 2">
            <a:extLst>
              <a:ext uri="{FF2B5EF4-FFF2-40B4-BE49-F238E27FC236}">
                <a16:creationId xmlns:a16="http://schemas.microsoft.com/office/drawing/2014/main" id="{46C5308E-79BB-D7F4-92A8-BFC8DC57C3B1}"/>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Pladsholder til tekst 5">
            <a:extLst>
              <a:ext uri="{FF2B5EF4-FFF2-40B4-BE49-F238E27FC236}">
                <a16:creationId xmlns:a16="http://schemas.microsoft.com/office/drawing/2014/main" id="{90D7D0B2-797C-007C-C57D-DA4465A3B4BF}"/>
              </a:ext>
            </a:extLst>
          </p:cNvPr>
          <p:cNvSpPr>
            <a:spLocks noGrp="1"/>
          </p:cNvSpPr>
          <p:nvPr>
            <p:ph type="body" sz="quarter" idx="13"/>
          </p:nvPr>
        </p:nvSpPr>
        <p:spPr>
          <a:xfrm>
            <a:off x="587374" y="2492376"/>
            <a:ext cx="5400674" cy="3384550"/>
          </a:xfrm>
        </p:spPr>
        <p:txBody>
          <a:bodyPr/>
          <a:lstStyle/>
          <a:p>
            <a:pPr lvl="0"/>
            <a:r>
              <a:rPr lang="en-GB"/>
              <a:t>Click to edit Master text styles</a:t>
            </a:r>
          </a:p>
        </p:txBody>
      </p:sp>
      <p:sp>
        <p:nvSpPr>
          <p:cNvPr id="6" name="Text Placeholder 3">
            <a:extLst>
              <a:ext uri="{FF2B5EF4-FFF2-40B4-BE49-F238E27FC236}">
                <a16:creationId xmlns:a16="http://schemas.microsoft.com/office/drawing/2014/main" id="{0DA5C24A-5600-A45A-9033-7E837A32B529}"/>
              </a:ext>
            </a:extLst>
          </p:cNvPr>
          <p:cNvSpPr>
            <a:spLocks noGrp="1"/>
          </p:cNvSpPr>
          <p:nvPr>
            <p:ph type="body" sz="quarter" idx="11" hasCustomPrompt="1"/>
          </p:nvPr>
        </p:nvSpPr>
        <p:spPr>
          <a:xfrm>
            <a:off x="591980" y="271145"/>
            <a:ext cx="5396068" cy="205105"/>
          </a:xfrm>
        </p:spPr>
        <p:txBody>
          <a:bodyPr/>
          <a:lstStyle>
            <a:lvl1pPr marL="0" indent="0">
              <a:buNone/>
              <a:defRPr>
                <a:solidFill>
                  <a:schemeClr val="tx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1165560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1 Title + text and image, black">
    <p:bg>
      <p:bgPr>
        <a:solidFill>
          <a:schemeClr val="tx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6914515" y="0"/>
            <a:ext cx="6325499" cy="6858000"/>
          </a:xfrm>
          <a:custGeom>
            <a:avLst/>
            <a:gdLst>
              <a:gd name="connsiteX0" fmla="*/ 4444291 w 6325499"/>
              <a:gd name="connsiteY0" fmla="*/ 6302927 h 6858000"/>
              <a:gd name="connsiteX1" fmla="*/ 4444291 w 6325499"/>
              <a:gd name="connsiteY1" fmla="*/ 6313451 h 6858000"/>
              <a:gd name="connsiteX2" fmla="*/ 4404080 w 6325499"/>
              <a:gd name="connsiteY2" fmla="*/ 6354536 h 6858000"/>
              <a:gd name="connsiteX3" fmla="*/ 4376571 w 6325499"/>
              <a:gd name="connsiteY3" fmla="*/ 6334003 h 6858000"/>
              <a:gd name="connsiteX4" fmla="*/ 4376553 w 6325499"/>
              <a:gd name="connsiteY4" fmla="*/ 6334003 h 6858000"/>
              <a:gd name="connsiteX5" fmla="*/ 4424713 w 6325499"/>
              <a:gd name="connsiteY5" fmla="*/ 6303976 h 6858000"/>
              <a:gd name="connsiteX6" fmla="*/ 4007709 w 6325499"/>
              <a:gd name="connsiteY6" fmla="*/ 6234980 h 6858000"/>
              <a:gd name="connsiteX7" fmla="*/ 4059048 w 6325499"/>
              <a:gd name="connsiteY7" fmla="*/ 6292385 h 6858000"/>
              <a:gd name="connsiteX8" fmla="*/ 4007709 w 6325499"/>
              <a:gd name="connsiteY8" fmla="*/ 6349789 h 6858000"/>
              <a:gd name="connsiteX9" fmla="*/ 3956905 w 6325499"/>
              <a:gd name="connsiteY9" fmla="*/ 6292385 h 6858000"/>
              <a:gd name="connsiteX10" fmla="*/ 4007709 w 6325499"/>
              <a:gd name="connsiteY10" fmla="*/ 6234980 h 6858000"/>
              <a:gd name="connsiteX11" fmla="*/ 4214621 w 6325499"/>
              <a:gd name="connsiteY11" fmla="*/ 6234464 h 6858000"/>
              <a:gd name="connsiteX12" fmla="*/ 4267014 w 6325499"/>
              <a:gd name="connsiteY12" fmla="*/ 6292918 h 6858000"/>
              <a:gd name="connsiteX13" fmla="*/ 4214621 w 6325499"/>
              <a:gd name="connsiteY13" fmla="*/ 6351372 h 6858000"/>
              <a:gd name="connsiteX14" fmla="*/ 4161709 w 6325499"/>
              <a:gd name="connsiteY14" fmla="*/ 6292918 h 6858000"/>
              <a:gd name="connsiteX15" fmla="*/ 4214621 w 6325499"/>
              <a:gd name="connsiteY15" fmla="*/ 6234464 h 6858000"/>
              <a:gd name="connsiteX16" fmla="*/ 4484501 w 6325499"/>
              <a:gd name="connsiteY16" fmla="*/ 6201291 h 6858000"/>
              <a:gd name="connsiteX17" fmla="*/ 4561243 w 6325499"/>
              <a:gd name="connsiteY17" fmla="*/ 6378767 h 6858000"/>
              <a:gd name="connsiteX18" fmla="*/ 4557545 w 6325499"/>
              <a:gd name="connsiteY18" fmla="*/ 6387194 h 6858000"/>
              <a:gd name="connsiteX19" fmla="*/ 4514155 w 6325499"/>
              <a:gd name="connsiteY19" fmla="*/ 6418270 h 6858000"/>
              <a:gd name="connsiteX20" fmla="*/ 4495630 w 6325499"/>
              <a:gd name="connsiteY20" fmla="*/ 6415639 h 6858000"/>
              <a:gd name="connsiteX21" fmla="*/ 4495630 w 6325499"/>
              <a:gd name="connsiteY21" fmla="*/ 6453559 h 6858000"/>
              <a:gd name="connsiteX22" fmla="*/ 4519442 w 6325499"/>
              <a:gd name="connsiteY22" fmla="*/ 6456190 h 6858000"/>
              <a:gd name="connsiteX23" fmla="*/ 4604115 w 6325499"/>
              <a:gd name="connsiteY23" fmla="*/ 6385096 h 6858000"/>
              <a:gd name="connsiteX24" fmla="*/ 4678731 w 6325499"/>
              <a:gd name="connsiteY24" fmla="*/ 6201291 h 6858000"/>
              <a:gd name="connsiteX25" fmla="*/ 4629517 w 6325499"/>
              <a:gd name="connsiteY25" fmla="*/ 6201291 h 6858000"/>
              <a:gd name="connsiteX26" fmla="*/ 4584537 w 6325499"/>
              <a:gd name="connsiteY26" fmla="*/ 6331905 h 6858000"/>
              <a:gd name="connsiteX27" fmla="*/ 4533733 w 6325499"/>
              <a:gd name="connsiteY27" fmla="*/ 6201291 h 6858000"/>
              <a:gd name="connsiteX28" fmla="*/ 4533715 w 6325499"/>
              <a:gd name="connsiteY28" fmla="*/ 6201291 h 6858000"/>
              <a:gd name="connsiteX29" fmla="*/ 4007709 w 6325499"/>
              <a:gd name="connsiteY29" fmla="*/ 6197593 h 6858000"/>
              <a:gd name="connsiteX30" fmla="*/ 3911925 w 6325499"/>
              <a:gd name="connsiteY30" fmla="*/ 6292385 h 6858000"/>
              <a:gd name="connsiteX31" fmla="*/ 4007709 w 6325499"/>
              <a:gd name="connsiteY31" fmla="*/ 6387176 h 6858000"/>
              <a:gd name="connsiteX32" fmla="*/ 4104028 w 6325499"/>
              <a:gd name="connsiteY32" fmla="*/ 6292385 h 6858000"/>
              <a:gd name="connsiteX33" fmla="*/ 4007709 w 6325499"/>
              <a:gd name="connsiteY33" fmla="*/ 6197593 h 6858000"/>
              <a:gd name="connsiteX34" fmla="*/ 4405670 w 6325499"/>
              <a:gd name="connsiteY34" fmla="*/ 6197575 h 6858000"/>
              <a:gd name="connsiteX35" fmla="*/ 4323641 w 6325499"/>
              <a:gd name="connsiteY35" fmla="*/ 6268153 h 6858000"/>
              <a:gd name="connsiteX36" fmla="*/ 4323641 w 6325499"/>
              <a:gd name="connsiteY36" fmla="*/ 6268171 h 6858000"/>
              <a:gd name="connsiteX37" fmla="*/ 4364924 w 6325499"/>
              <a:gd name="connsiteY37" fmla="*/ 6272384 h 6858000"/>
              <a:gd name="connsiteX38" fmla="*/ 4405134 w 6325499"/>
              <a:gd name="connsiteY38" fmla="*/ 6234464 h 6858000"/>
              <a:gd name="connsiteX39" fmla="*/ 4442701 w 6325499"/>
              <a:gd name="connsiteY39" fmla="*/ 6271851 h 6858000"/>
              <a:gd name="connsiteX40" fmla="*/ 4442701 w 6325499"/>
              <a:gd name="connsiteY40" fmla="*/ 6275531 h 6858000"/>
              <a:gd name="connsiteX41" fmla="*/ 4422069 w 6325499"/>
              <a:gd name="connsiteY41" fmla="*/ 6276580 h 6858000"/>
              <a:gd name="connsiteX42" fmla="*/ 4332627 w 6325499"/>
              <a:gd name="connsiteY42" fmla="*/ 6337149 h 6858000"/>
              <a:gd name="connsiteX43" fmla="*/ 4391898 w 6325499"/>
              <a:gd name="connsiteY43" fmla="*/ 6387176 h 6858000"/>
              <a:gd name="connsiteX44" fmla="*/ 4445881 w 6325499"/>
              <a:gd name="connsiteY44" fmla="*/ 6356101 h 6858000"/>
              <a:gd name="connsiteX45" fmla="*/ 4445881 w 6325499"/>
              <a:gd name="connsiteY45" fmla="*/ 6383478 h 6858000"/>
              <a:gd name="connsiteX46" fmla="*/ 4487163 w 6325499"/>
              <a:gd name="connsiteY46" fmla="*/ 6383478 h 6858000"/>
              <a:gd name="connsiteX47" fmla="*/ 4487163 w 6325499"/>
              <a:gd name="connsiteY47" fmla="*/ 6277096 h 6858000"/>
              <a:gd name="connsiteX48" fmla="*/ 4405670 w 6325499"/>
              <a:gd name="connsiteY48" fmla="*/ 6197575 h 6858000"/>
              <a:gd name="connsiteX49" fmla="*/ 3584935 w 6325499"/>
              <a:gd name="connsiteY49" fmla="*/ 6137557 h 6858000"/>
              <a:gd name="connsiteX50" fmla="*/ 3560069 w 6325499"/>
              <a:gd name="connsiteY50" fmla="*/ 6201291 h 6858000"/>
              <a:gd name="connsiteX51" fmla="*/ 3502388 w 6325499"/>
              <a:gd name="connsiteY51" fmla="*/ 6201291 h 6858000"/>
              <a:gd name="connsiteX52" fmla="*/ 3502388 w 6325499"/>
              <a:gd name="connsiteY52" fmla="*/ 6239211 h 6858000"/>
              <a:gd name="connsiteX53" fmla="*/ 3545778 w 6325499"/>
              <a:gd name="connsiteY53" fmla="*/ 6239211 h 6858000"/>
              <a:gd name="connsiteX54" fmla="*/ 3535721 w 6325499"/>
              <a:gd name="connsiteY54" fmla="*/ 6263958 h 6858000"/>
              <a:gd name="connsiteX55" fmla="*/ 3521430 w 6325499"/>
              <a:gd name="connsiteY55" fmla="*/ 6322945 h 6858000"/>
              <a:gd name="connsiteX56" fmla="*/ 3589169 w 6325499"/>
              <a:gd name="connsiteY56" fmla="*/ 6387194 h 6858000"/>
              <a:gd name="connsiteX57" fmla="*/ 3634685 w 6325499"/>
              <a:gd name="connsiteY57" fmla="*/ 6376136 h 6858000"/>
              <a:gd name="connsiteX58" fmla="*/ 3624109 w 6325499"/>
              <a:gd name="connsiteY58" fmla="*/ 6342429 h 6858000"/>
              <a:gd name="connsiteX59" fmla="*/ 3594474 w 6325499"/>
              <a:gd name="connsiteY59" fmla="*/ 6350323 h 6858000"/>
              <a:gd name="connsiteX60" fmla="*/ 3564839 w 6325499"/>
              <a:gd name="connsiteY60" fmla="*/ 6320296 h 6858000"/>
              <a:gd name="connsiteX61" fmla="*/ 3573842 w 6325499"/>
              <a:gd name="connsiteY61" fmla="*/ 6278696 h 6858000"/>
              <a:gd name="connsiteX62" fmla="*/ 3589186 w 6325499"/>
              <a:gd name="connsiteY62" fmla="*/ 6239193 h 6858000"/>
              <a:gd name="connsiteX63" fmla="*/ 3638329 w 6325499"/>
              <a:gd name="connsiteY63" fmla="*/ 6239193 h 6858000"/>
              <a:gd name="connsiteX64" fmla="*/ 3685953 w 6325499"/>
              <a:gd name="connsiteY64" fmla="*/ 6383496 h 6858000"/>
              <a:gd name="connsiteX65" fmla="*/ 3739400 w 6325499"/>
              <a:gd name="connsiteY65" fmla="*/ 6383496 h 6858000"/>
              <a:gd name="connsiteX66" fmla="*/ 3774323 w 6325499"/>
              <a:gd name="connsiteY66" fmla="*/ 6247620 h 6858000"/>
              <a:gd name="connsiteX67" fmla="*/ 3808728 w 6325499"/>
              <a:gd name="connsiteY67" fmla="*/ 6383496 h 6858000"/>
              <a:gd name="connsiteX68" fmla="*/ 3860586 w 6325499"/>
              <a:gd name="connsiteY68" fmla="*/ 6383496 h 6858000"/>
              <a:gd name="connsiteX69" fmla="*/ 3920910 w 6325499"/>
              <a:gd name="connsiteY69" fmla="*/ 6201273 h 6858000"/>
              <a:gd name="connsiteX70" fmla="*/ 3874876 w 6325499"/>
              <a:gd name="connsiteY70" fmla="*/ 6201273 h 6858000"/>
              <a:gd name="connsiteX71" fmla="*/ 3834666 w 6325499"/>
              <a:gd name="connsiteY71" fmla="*/ 6339265 h 6858000"/>
              <a:gd name="connsiteX72" fmla="*/ 3802386 w 6325499"/>
              <a:gd name="connsiteY72" fmla="*/ 6201273 h 6858000"/>
              <a:gd name="connsiteX73" fmla="*/ 3745759 w 6325499"/>
              <a:gd name="connsiteY73" fmla="*/ 6201273 h 6858000"/>
              <a:gd name="connsiteX74" fmla="*/ 3713480 w 6325499"/>
              <a:gd name="connsiteY74" fmla="*/ 6339265 h 6858000"/>
              <a:gd name="connsiteX75" fmla="*/ 3673270 w 6325499"/>
              <a:gd name="connsiteY75" fmla="*/ 6201273 h 6858000"/>
              <a:gd name="connsiteX76" fmla="*/ 3603995 w 6325499"/>
              <a:gd name="connsiteY76" fmla="*/ 6201273 h 6858000"/>
              <a:gd name="connsiteX77" fmla="*/ 3623574 w 6325499"/>
              <a:gd name="connsiteY77" fmla="*/ 6152828 h 6858000"/>
              <a:gd name="connsiteX78" fmla="*/ 4264353 w 6325499"/>
              <a:gd name="connsiteY78" fmla="*/ 6120188 h 6858000"/>
              <a:gd name="connsiteX79" fmla="*/ 4264353 w 6325499"/>
              <a:gd name="connsiteY79" fmla="*/ 6226571 h 6858000"/>
              <a:gd name="connsiteX80" fmla="*/ 4207726 w 6325499"/>
              <a:gd name="connsiteY80" fmla="*/ 6197611 h 6858000"/>
              <a:gd name="connsiteX81" fmla="*/ 4116711 w 6325499"/>
              <a:gd name="connsiteY81" fmla="*/ 6292936 h 6858000"/>
              <a:gd name="connsiteX82" fmla="*/ 4116729 w 6325499"/>
              <a:gd name="connsiteY82" fmla="*/ 6292918 h 6858000"/>
              <a:gd name="connsiteX83" fmla="*/ 4207743 w 6325499"/>
              <a:gd name="connsiteY83" fmla="*/ 6387194 h 6858000"/>
              <a:gd name="connsiteX84" fmla="*/ 4266478 w 6325499"/>
              <a:gd name="connsiteY84" fmla="*/ 6358234 h 6858000"/>
              <a:gd name="connsiteX85" fmla="*/ 4266478 w 6325499"/>
              <a:gd name="connsiteY85" fmla="*/ 6383514 h 6858000"/>
              <a:gd name="connsiteX86" fmla="*/ 4308279 w 6325499"/>
              <a:gd name="connsiteY86" fmla="*/ 6383514 h 6858000"/>
              <a:gd name="connsiteX87" fmla="*/ 4308279 w 6325499"/>
              <a:gd name="connsiteY87" fmla="*/ 6120188 h 6858000"/>
              <a:gd name="connsiteX88" fmla="*/ 657472 w 6325499"/>
              <a:gd name="connsiteY88" fmla="*/ 0 h 6858000"/>
              <a:gd name="connsiteX89" fmla="*/ 5668027 w 6325499"/>
              <a:gd name="connsiteY89" fmla="*/ 0 h 6858000"/>
              <a:gd name="connsiteX90" fmla="*/ 6325499 w 6325499"/>
              <a:gd name="connsiteY90" fmla="*/ 657472 h 6858000"/>
              <a:gd name="connsiteX91" fmla="*/ 6325499 w 6325499"/>
              <a:gd name="connsiteY91" fmla="*/ 6200528 h 6858000"/>
              <a:gd name="connsiteX92" fmla="*/ 5668027 w 6325499"/>
              <a:gd name="connsiteY92" fmla="*/ 6858000 h 6858000"/>
              <a:gd name="connsiteX93" fmla="*/ 657472 w 6325499"/>
              <a:gd name="connsiteY93" fmla="*/ 6858000 h 6858000"/>
              <a:gd name="connsiteX94" fmla="*/ 0 w 6325499"/>
              <a:gd name="connsiteY94" fmla="*/ 6200528 h 6858000"/>
              <a:gd name="connsiteX95" fmla="*/ 0 w 6325499"/>
              <a:gd name="connsiteY95" fmla="*/ 657472 h 6858000"/>
              <a:gd name="connsiteX96" fmla="*/ 657472 w 6325499"/>
              <a:gd name="connsiteY9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325499" h="6858000">
                <a:moveTo>
                  <a:pt x="4444291" y="6302927"/>
                </a:moveTo>
                <a:lnTo>
                  <a:pt x="4444291" y="6313451"/>
                </a:lnTo>
                <a:cubicBezTo>
                  <a:pt x="4444291" y="6332403"/>
                  <a:pt x="4427892" y="6354536"/>
                  <a:pt x="4404080" y="6354536"/>
                </a:cubicBezTo>
                <a:cubicBezTo>
                  <a:pt x="4389272" y="6354536"/>
                  <a:pt x="4376571" y="6348225"/>
                  <a:pt x="4376571" y="6334003"/>
                </a:cubicBezTo>
                <a:lnTo>
                  <a:pt x="4376553" y="6334003"/>
                </a:lnTo>
                <a:cubicBezTo>
                  <a:pt x="4376553" y="6313985"/>
                  <a:pt x="4402491" y="6305558"/>
                  <a:pt x="4424713" y="6303976"/>
                </a:cubicBezTo>
                <a:close/>
                <a:moveTo>
                  <a:pt x="4007709" y="6234980"/>
                </a:moveTo>
                <a:cubicBezTo>
                  <a:pt x="4038398" y="6234980"/>
                  <a:pt x="4059048" y="6260793"/>
                  <a:pt x="4059048" y="6292385"/>
                </a:cubicBezTo>
                <a:cubicBezTo>
                  <a:pt x="4059048" y="6323976"/>
                  <a:pt x="4038934" y="6349789"/>
                  <a:pt x="4007709" y="6349789"/>
                </a:cubicBezTo>
                <a:cubicBezTo>
                  <a:pt x="3976483" y="6349789"/>
                  <a:pt x="3956905" y="6323976"/>
                  <a:pt x="3956905" y="6292385"/>
                </a:cubicBezTo>
                <a:cubicBezTo>
                  <a:pt x="3956905" y="6260793"/>
                  <a:pt x="3977019" y="6234980"/>
                  <a:pt x="4007709" y="6234980"/>
                </a:cubicBezTo>
                <a:close/>
                <a:moveTo>
                  <a:pt x="4214621" y="6234464"/>
                </a:moveTo>
                <a:cubicBezTo>
                  <a:pt x="4247418" y="6234464"/>
                  <a:pt x="4267014" y="6259744"/>
                  <a:pt x="4267014" y="6292918"/>
                </a:cubicBezTo>
                <a:cubicBezTo>
                  <a:pt x="4267014" y="6326091"/>
                  <a:pt x="4246900" y="6351372"/>
                  <a:pt x="4214621" y="6351372"/>
                </a:cubicBezTo>
                <a:cubicBezTo>
                  <a:pt x="4182342" y="6351372"/>
                  <a:pt x="4161709" y="6323460"/>
                  <a:pt x="4161709" y="6292918"/>
                </a:cubicBezTo>
                <a:cubicBezTo>
                  <a:pt x="4161709" y="6261327"/>
                  <a:pt x="4181824" y="6234464"/>
                  <a:pt x="4214621" y="6234464"/>
                </a:cubicBezTo>
                <a:close/>
                <a:moveTo>
                  <a:pt x="4484501" y="6201291"/>
                </a:moveTo>
                <a:lnTo>
                  <a:pt x="4561243" y="6378767"/>
                </a:lnTo>
                <a:lnTo>
                  <a:pt x="4557545" y="6387194"/>
                </a:lnTo>
                <a:cubicBezTo>
                  <a:pt x="4548542" y="6407212"/>
                  <a:pt x="4536913" y="6418270"/>
                  <a:pt x="4514155" y="6418270"/>
                </a:cubicBezTo>
                <a:cubicBezTo>
                  <a:pt x="4508331" y="6418270"/>
                  <a:pt x="4501454" y="6417221"/>
                  <a:pt x="4495630" y="6415639"/>
                </a:cubicBezTo>
                <a:lnTo>
                  <a:pt x="4495630" y="6453559"/>
                </a:lnTo>
                <a:cubicBezTo>
                  <a:pt x="4503044" y="6455657"/>
                  <a:pt x="4510439" y="6456190"/>
                  <a:pt x="4519442" y="6456190"/>
                </a:cubicBezTo>
                <a:cubicBezTo>
                  <a:pt x="4561779" y="6456190"/>
                  <a:pt x="4587716" y="6425114"/>
                  <a:pt x="4604115" y="6385096"/>
                </a:cubicBezTo>
                <a:lnTo>
                  <a:pt x="4678731" y="6201291"/>
                </a:lnTo>
                <a:lnTo>
                  <a:pt x="4629517" y="6201291"/>
                </a:lnTo>
                <a:lnTo>
                  <a:pt x="4584537" y="6331905"/>
                </a:lnTo>
                <a:lnTo>
                  <a:pt x="4533733" y="6201291"/>
                </a:lnTo>
                <a:lnTo>
                  <a:pt x="4533715" y="6201291"/>
                </a:lnTo>
                <a:close/>
                <a:moveTo>
                  <a:pt x="4007709" y="6197593"/>
                </a:moveTo>
                <a:cubicBezTo>
                  <a:pt x="3955833" y="6197593"/>
                  <a:pt x="3911925" y="6236562"/>
                  <a:pt x="3911925" y="6292385"/>
                </a:cubicBezTo>
                <a:cubicBezTo>
                  <a:pt x="3911925" y="6348207"/>
                  <a:pt x="3956369" y="6387176"/>
                  <a:pt x="4007709" y="6387176"/>
                </a:cubicBezTo>
                <a:cubicBezTo>
                  <a:pt x="4059048" y="6387176"/>
                  <a:pt x="4104028" y="6348207"/>
                  <a:pt x="4104028" y="6292385"/>
                </a:cubicBezTo>
                <a:cubicBezTo>
                  <a:pt x="4104028" y="6236562"/>
                  <a:pt x="4059584" y="6197593"/>
                  <a:pt x="4007709" y="6197593"/>
                </a:cubicBezTo>
                <a:close/>
                <a:moveTo>
                  <a:pt x="4405670" y="6197575"/>
                </a:moveTo>
                <a:cubicBezTo>
                  <a:pt x="4360154" y="6197575"/>
                  <a:pt x="4326285" y="6224953"/>
                  <a:pt x="4323641" y="6268153"/>
                </a:cubicBezTo>
                <a:lnTo>
                  <a:pt x="4323641" y="6268171"/>
                </a:lnTo>
                <a:lnTo>
                  <a:pt x="4364924" y="6272384"/>
                </a:lnTo>
                <a:cubicBezTo>
                  <a:pt x="4366514" y="6248687"/>
                  <a:pt x="4381322" y="6234464"/>
                  <a:pt x="4405134" y="6234464"/>
                </a:cubicBezTo>
                <a:cubicBezTo>
                  <a:pt x="4428946" y="6234464"/>
                  <a:pt x="4442701" y="6248687"/>
                  <a:pt x="4442701" y="6271851"/>
                </a:cubicBezTo>
                <a:lnTo>
                  <a:pt x="4442701" y="6275531"/>
                </a:lnTo>
                <a:lnTo>
                  <a:pt x="4422069" y="6276580"/>
                </a:lnTo>
                <a:cubicBezTo>
                  <a:pt x="4378143" y="6279211"/>
                  <a:pt x="4332627" y="6296598"/>
                  <a:pt x="4332627" y="6337149"/>
                </a:cubicBezTo>
                <a:cubicBezTo>
                  <a:pt x="4332627" y="6369274"/>
                  <a:pt x="4358028" y="6387176"/>
                  <a:pt x="4391898" y="6387176"/>
                </a:cubicBezTo>
                <a:cubicBezTo>
                  <a:pt x="4417299" y="6387176"/>
                  <a:pt x="4439521" y="6374003"/>
                  <a:pt x="4445881" y="6356101"/>
                </a:cubicBezTo>
                <a:lnTo>
                  <a:pt x="4445881" y="6383478"/>
                </a:lnTo>
                <a:lnTo>
                  <a:pt x="4487163" y="6383478"/>
                </a:lnTo>
                <a:lnTo>
                  <a:pt x="4487163" y="6277096"/>
                </a:lnTo>
                <a:cubicBezTo>
                  <a:pt x="4487163" y="6226535"/>
                  <a:pt x="4451186" y="6197575"/>
                  <a:pt x="4405670" y="6197575"/>
                </a:cubicBezTo>
                <a:close/>
                <a:moveTo>
                  <a:pt x="3584935" y="6137557"/>
                </a:moveTo>
                <a:lnTo>
                  <a:pt x="3560069" y="6201291"/>
                </a:lnTo>
                <a:lnTo>
                  <a:pt x="3502388" y="6201291"/>
                </a:lnTo>
                <a:lnTo>
                  <a:pt x="3502388" y="6239211"/>
                </a:lnTo>
                <a:lnTo>
                  <a:pt x="3545778" y="6239211"/>
                </a:lnTo>
                <a:lnTo>
                  <a:pt x="3535721" y="6263958"/>
                </a:lnTo>
                <a:cubicBezTo>
                  <a:pt x="3526200" y="6287656"/>
                  <a:pt x="3521430" y="6307674"/>
                  <a:pt x="3521430" y="6322945"/>
                </a:cubicBezTo>
                <a:cubicBezTo>
                  <a:pt x="3521430" y="6361398"/>
                  <a:pt x="3549476" y="6387194"/>
                  <a:pt x="3589169" y="6387194"/>
                </a:cubicBezTo>
                <a:cubicBezTo>
                  <a:pt x="3603459" y="6387194"/>
                  <a:pt x="3621984" y="6382981"/>
                  <a:pt x="3634685" y="6376136"/>
                </a:cubicBezTo>
                <a:lnTo>
                  <a:pt x="3624109" y="6342429"/>
                </a:lnTo>
                <a:cubicBezTo>
                  <a:pt x="3617768" y="6345594"/>
                  <a:pt x="3603995" y="6350323"/>
                  <a:pt x="3594474" y="6350323"/>
                </a:cubicBezTo>
                <a:cubicBezTo>
                  <a:pt x="3578075" y="6350323"/>
                  <a:pt x="3564839" y="6340314"/>
                  <a:pt x="3564839" y="6320296"/>
                </a:cubicBezTo>
                <a:cubicBezTo>
                  <a:pt x="3564839" y="6307122"/>
                  <a:pt x="3568018" y="6293967"/>
                  <a:pt x="3573842" y="6278696"/>
                </a:cubicBezTo>
                <a:lnTo>
                  <a:pt x="3589186" y="6239193"/>
                </a:lnTo>
                <a:lnTo>
                  <a:pt x="3638329" y="6239193"/>
                </a:lnTo>
                <a:lnTo>
                  <a:pt x="3685953" y="6383496"/>
                </a:lnTo>
                <a:lnTo>
                  <a:pt x="3739400" y="6383496"/>
                </a:lnTo>
                <a:lnTo>
                  <a:pt x="3774323" y="6247620"/>
                </a:lnTo>
                <a:lnTo>
                  <a:pt x="3808728" y="6383496"/>
                </a:lnTo>
                <a:lnTo>
                  <a:pt x="3860586" y="6383496"/>
                </a:lnTo>
                <a:lnTo>
                  <a:pt x="3920910" y="6201273"/>
                </a:lnTo>
                <a:lnTo>
                  <a:pt x="3874876" y="6201273"/>
                </a:lnTo>
                <a:lnTo>
                  <a:pt x="3834666" y="6339265"/>
                </a:lnTo>
                <a:lnTo>
                  <a:pt x="3802386" y="6201273"/>
                </a:lnTo>
                <a:lnTo>
                  <a:pt x="3745759" y="6201273"/>
                </a:lnTo>
                <a:lnTo>
                  <a:pt x="3713480" y="6339265"/>
                </a:lnTo>
                <a:lnTo>
                  <a:pt x="3673270" y="6201273"/>
                </a:lnTo>
                <a:lnTo>
                  <a:pt x="3603995" y="6201273"/>
                </a:lnTo>
                <a:lnTo>
                  <a:pt x="3623574" y="6152828"/>
                </a:lnTo>
                <a:close/>
                <a:moveTo>
                  <a:pt x="4264353" y="6120188"/>
                </a:moveTo>
                <a:lnTo>
                  <a:pt x="4264353" y="6226571"/>
                </a:lnTo>
                <a:cubicBezTo>
                  <a:pt x="4253242" y="6206037"/>
                  <a:pt x="4228376" y="6197611"/>
                  <a:pt x="4207726" y="6197611"/>
                </a:cubicBezTo>
                <a:cubicBezTo>
                  <a:pt x="4155332" y="6197611"/>
                  <a:pt x="4116711" y="6239744"/>
                  <a:pt x="4116711" y="6292936"/>
                </a:cubicBezTo>
                <a:lnTo>
                  <a:pt x="4116729" y="6292918"/>
                </a:lnTo>
                <a:cubicBezTo>
                  <a:pt x="4116729" y="6347158"/>
                  <a:pt x="4157476" y="6387194"/>
                  <a:pt x="4207743" y="6387194"/>
                </a:cubicBezTo>
                <a:cubicBezTo>
                  <a:pt x="4231019" y="6387194"/>
                  <a:pt x="4255367" y="6378767"/>
                  <a:pt x="4266478" y="6358234"/>
                </a:cubicBezTo>
                <a:lnTo>
                  <a:pt x="4266478" y="6383514"/>
                </a:lnTo>
                <a:lnTo>
                  <a:pt x="4308279" y="6383514"/>
                </a:lnTo>
                <a:lnTo>
                  <a:pt x="4308279" y="6120188"/>
                </a:lnTo>
                <a:close/>
                <a:moveTo>
                  <a:pt x="657472" y="0"/>
                </a:moveTo>
                <a:lnTo>
                  <a:pt x="5668027" y="0"/>
                </a:lnTo>
                <a:cubicBezTo>
                  <a:pt x="6031139" y="0"/>
                  <a:pt x="6325499" y="294360"/>
                  <a:pt x="6325499" y="657472"/>
                </a:cubicBezTo>
                <a:lnTo>
                  <a:pt x="6325499" y="6200528"/>
                </a:lnTo>
                <a:cubicBezTo>
                  <a:pt x="6325499" y="6563640"/>
                  <a:pt x="6031139" y="6858000"/>
                  <a:pt x="5668027" y="6858000"/>
                </a:cubicBezTo>
                <a:lnTo>
                  <a:pt x="657472" y="6858000"/>
                </a:lnTo>
                <a:cubicBezTo>
                  <a:pt x="294360" y="6858000"/>
                  <a:pt x="0" y="6563640"/>
                  <a:pt x="0" y="6200528"/>
                </a:cubicBezTo>
                <a:lnTo>
                  <a:pt x="0" y="657472"/>
                </a:lnTo>
                <a:cubicBezTo>
                  <a:pt x="0" y="294360"/>
                  <a:pt x="294360" y="0"/>
                  <a:pt x="657472"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err="1"/>
              <a:t>Insert</a:t>
            </a:r>
            <a:r>
              <a:rPr lang="da-DK"/>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5" y="476249"/>
            <a:ext cx="5400674" cy="1368425"/>
          </a:xfrm>
          <a:prstGeom prst="rect">
            <a:avLst/>
          </a:prstGeom>
        </p:spPr>
        <p:txBody>
          <a:bodyPr/>
          <a:lstStyle>
            <a:lvl1pPr>
              <a:defRPr>
                <a:solidFill>
                  <a:schemeClr val="bg1"/>
                </a:solidFill>
              </a:defRPr>
            </a:lvl1pPr>
          </a:lstStyle>
          <a:p>
            <a:r>
              <a:rPr lang="en-GB"/>
              <a:t>Click to edit title</a:t>
            </a:r>
            <a:endParaRPr lang="da-DK"/>
          </a:p>
        </p:txBody>
      </p:sp>
      <p:sp>
        <p:nvSpPr>
          <p:cNvPr id="3" name="Grafik 2">
            <a:extLst>
              <a:ext uri="{FF2B5EF4-FFF2-40B4-BE49-F238E27FC236}">
                <a16:creationId xmlns:a16="http://schemas.microsoft.com/office/drawing/2014/main" id="{B9CE63DE-4268-ECC7-EE27-8338EF16A94A}"/>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4" name="Pladsholder til tekst 5">
            <a:extLst>
              <a:ext uri="{FF2B5EF4-FFF2-40B4-BE49-F238E27FC236}">
                <a16:creationId xmlns:a16="http://schemas.microsoft.com/office/drawing/2014/main" id="{E2F47AD6-B478-5C2D-2563-421364E4759F}"/>
              </a:ext>
            </a:extLst>
          </p:cNvPr>
          <p:cNvSpPr>
            <a:spLocks noGrp="1"/>
          </p:cNvSpPr>
          <p:nvPr>
            <p:ph type="body" sz="quarter" idx="13"/>
          </p:nvPr>
        </p:nvSpPr>
        <p:spPr>
          <a:xfrm>
            <a:off x="587374" y="2492376"/>
            <a:ext cx="5400674" cy="338455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6" name="Text Placeholder 3">
            <a:extLst>
              <a:ext uri="{FF2B5EF4-FFF2-40B4-BE49-F238E27FC236}">
                <a16:creationId xmlns:a16="http://schemas.microsoft.com/office/drawing/2014/main" id="{C64ABD03-D6CF-CC99-6179-7207E486620C}"/>
              </a:ext>
            </a:extLst>
          </p:cNvPr>
          <p:cNvSpPr>
            <a:spLocks noGrp="1"/>
          </p:cNvSpPr>
          <p:nvPr>
            <p:ph type="body" sz="quarter" idx="11" hasCustomPrompt="1"/>
          </p:nvPr>
        </p:nvSpPr>
        <p:spPr>
          <a:xfrm>
            <a:off x="591980" y="271145"/>
            <a:ext cx="5396068" cy="205105"/>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404910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2 Title + image and text">
    <p:bg>
      <p:bgPr>
        <a:solidFill>
          <a:schemeClr val="bg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1093099" y="0"/>
            <a:ext cx="6325499" cy="6858000"/>
          </a:xfrm>
          <a:prstGeom prst="roundRect">
            <a:avLst>
              <a:gd name="adj" fmla="val 10448"/>
            </a:avLst>
          </a:prstGeom>
          <a:solidFill>
            <a:schemeClr val="bg2"/>
          </a:solidFill>
        </p:spPr>
        <p:txBody>
          <a:bodyPr wrap="square" anchor="ctr">
            <a:noAutofit/>
          </a:bodyPr>
          <a:lstStyle>
            <a:lvl1pPr marL="0" indent="0" algn="ctr">
              <a:buNone/>
              <a:defRPr>
                <a:solidFill>
                  <a:schemeClr val="tx1"/>
                </a:solidFill>
              </a:defRPr>
            </a:lvl1pPr>
          </a:lstStyle>
          <a:p>
            <a:r>
              <a:rPr lang="da-DK" err="1"/>
              <a:t>Insert</a:t>
            </a:r>
            <a:r>
              <a:rPr lang="da-DK"/>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6203951" y="487551"/>
            <a:ext cx="5400674" cy="1368425"/>
          </a:xfrm>
          <a:prstGeom prst="rect">
            <a:avLst/>
          </a:prstGeom>
        </p:spPr>
        <p:txBody>
          <a:bodyPr/>
          <a:lstStyle>
            <a:lvl1pPr>
              <a:defRPr/>
            </a:lvl1pPr>
          </a:lstStyle>
          <a:p>
            <a:r>
              <a:rPr lang="en-GB"/>
              <a:t>Click to edit title</a:t>
            </a:r>
            <a:endParaRPr lang="da-DK"/>
          </a:p>
        </p:txBody>
      </p:sp>
      <p:sp>
        <p:nvSpPr>
          <p:cNvPr id="3" name="Pladsholder til tekst 5">
            <a:extLst>
              <a:ext uri="{FF2B5EF4-FFF2-40B4-BE49-F238E27FC236}">
                <a16:creationId xmlns:a16="http://schemas.microsoft.com/office/drawing/2014/main" id="{0C48231C-82B3-21BF-D7BD-F32FAC46F235}"/>
              </a:ext>
            </a:extLst>
          </p:cNvPr>
          <p:cNvSpPr>
            <a:spLocks noGrp="1"/>
          </p:cNvSpPr>
          <p:nvPr>
            <p:ph type="body" sz="quarter" idx="13"/>
          </p:nvPr>
        </p:nvSpPr>
        <p:spPr>
          <a:xfrm>
            <a:off x="6203950" y="2511979"/>
            <a:ext cx="5400674" cy="3345475"/>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0446ACE2-DC59-2518-3912-10DDCAF11C21}"/>
              </a:ext>
            </a:extLst>
          </p:cNvPr>
          <p:cNvSpPr>
            <a:spLocks noGrp="1"/>
          </p:cNvSpPr>
          <p:nvPr>
            <p:ph type="body" sz="quarter" idx="11" hasCustomPrompt="1"/>
          </p:nvPr>
        </p:nvSpPr>
        <p:spPr>
          <a:xfrm>
            <a:off x="6208554" y="271145"/>
            <a:ext cx="5396070" cy="205105"/>
          </a:xfrm>
        </p:spPr>
        <p:txBody>
          <a:bodyPr/>
          <a:lstStyle>
            <a:lvl1pPr marL="0" indent="0">
              <a:buNone/>
              <a:defRPr>
                <a:solidFill>
                  <a:schemeClr val="tx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9435458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3 Title + image and text, black">
    <p:bg>
      <p:bgPr>
        <a:solidFill>
          <a:schemeClr val="tx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1093099" y="0"/>
            <a:ext cx="6325499" cy="6858000"/>
          </a:xfrm>
          <a:prstGeom prst="roundRect">
            <a:avLst>
              <a:gd name="adj" fmla="val 10448"/>
            </a:avLst>
          </a:prstGeom>
          <a:solidFill>
            <a:schemeClr val="bg2"/>
          </a:solidFill>
        </p:spPr>
        <p:txBody>
          <a:bodyPr wrap="square" anchor="ctr">
            <a:noAutofit/>
          </a:bodyPr>
          <a:lstStyle>
            <a:lvl1pPr marL="0" indent="0" algn="ctr">
              <a:buNone/>
              <a:defRPr>
                <a:solidFill>
                  <a:schemeClr val="tx1"/>
                </a:solidFill>
              </a:defRPr>
            </a:lvl1pPr>
          </a:lstStyle>
          <a:p>
            <a:r>
              <a:rPr lang="da-DK" err="1"/>
              <a:t>Insert</a:t>
            </a:r>
            <a:r>
              <a:rPr lang="da-DK"/>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6203951" y="487551"/>
            <a:ext cx="5400674" cy="1368425"/>
          </a:xfrm>
          <a:prstGeom prst="rect">
            <a:avLst/>
          </a:prstGeom>
        </p:spPr>
        <p:txBody>
          <a:bodyPr/>
          <a:lstStyle>
            <a:lvl1pPr>
              <a:defRPr>
                <a:solidFill>
                  <a:schemeClr val="bg1"/>
                </a:solidFill>
              </a:defRPr>
            </a:lvl1pPr>
          </a:lstStyle>
          <a:p>
            <a:r>
              <a:rPr lang="en-GB"/>
              <a:t>Click to edit title</a:t>
            </a:r>
            <a:endParaRPr lang="da-DK"/>
          </a:p>
        </p:txBody>
      </p:sp>
      <p:sp>
        <p:nvSpPr>
          <p:cNvPr id="3" name="Pladsholder til tekst 5">
            <a:extLst>
              <a:ext uri="{FF2B5EF4-FFF2-40B4-BE49-F238E27FC236}">
                <a16:creationId xmlns:a16="http://schemas.microsoft.com/office/drawing/2014/main" id="{6636A4AF-9DA8-722B-A550-6DA6708D11D1}"/>
              </a:ext>
            </a:extLst>
          </p:cNvPr>
          <p:cNvSpPr>
            <a:spLocks noGrp="1"/>
          </p:cNvSpPr>
          <p:nvPr>
            <p:ph type="body" sz="quarter" idx="13"/>
          </p:nvPr>
        </p:nvSpPr>
        <p:spPr>
          <a:xfrm>
            <a:off x="6203950" y="2511979"/>
            <a:ext cx="5400674" cy="33454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Grafik 2">
            <a:extLst>
              <a:ext uri="{FF2B5EF4-FFF2-40B4-BE49-F238E27FC236}">
                <a16:creationId xmlns:a16="http://schemas.microsoft.com/office/drawing/2014/main" id="{8237CD84-C6EE-A2BB-B497-4F36E0E821AD}"/>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5" name="Text Placeholder 3">
            <a:extLst>
              <a:ext uri="{FF2B5EF4-FFF2-40B4-BE49-F238E27FC236}">
                <a16:creationId xmlns:a16="http://schemas.microsoft.com/office/drawing/2014/main" id="{8EE3E949-732A-5A9D-E961-B6DC555535E3}"/>
              </a:ext>
            </a:extLst>
          </p:cNvPr>
          <p:cNvSpPr>
            <a:spLocks noGrp="1"/>
          </p:cNvSpPr>
          <p:nvPr>
            <p:ph type="body" sz="quarter" idx="11" hasCustomPrompt="1"/>
          </p:nvPr>
        </p:nvSpPr>
        <p:spPr>
          <a:xfrm>
            <a:off x="6208554" y="271145"/>
            <a:ext cx="5396070" cy="205105"/>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29619405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4 Title + text in white card and image slider">
    <p:bg>
      <p:bgPr>
        <a:solidFill>
          <a:schemeClr val="tx1"/>
        </a:solid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491425" y="477325"/>
            <a:ext cx="7632000" cy="5400000"/>
          </a:xfrm>
          <a:prstGeom prst="roundRect">
            <a:avLst>
              <a:gd name="adj" fmla="val 1007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4000" y="1341325"/>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ctr">
              <a:buNone/>
              <a:defRPr>
                <a:solidFill>
                  <a:schemeClr val="tx1"/>
                </a:solidFill>
              </a:defRPr>
            </a:lvl1pPr>
          </a:lstStyle>
          <a:p>
            <a:r>
              <a:rPr lang="da-DK"/>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4" y="1004253"/>
            <a:ext cx="5400675" cy="1345247"/>
          </a:xfrm>
          <a:prstGeom prst="rect">
            <a:avLst/>
          </a:prstGeom>
        </p:spPr>
        <p:txBody>
          <a:bodyPr/>
          <a:lstStyle>
            <a:lvl1pPr>
              <a:lnSpc>
                <a:spcPct val="100000"/>
              </a:lnSpc>
              <a:defRPr sz="2400">
                <a:solidFill>
                  <a:schemeClr val="tx1"/>
                </a:solidFill>
              </a:defRPr>
            </a:lvl1pPr>
          </a:lstStyle>
          <a:p>
            <a:r>
              <a:rPr lang="en-GB"/>
              <a:t>Click to edit title</a:t>
            </a:r>
            <a:endParaRPr lang="da-DK"/>
          </a:p>
        </p:txBody>
      </p:sp>
      <p:sp>
        <p:nvSpPr>
          <p:cNvPr id="7" name="Pladsholder til billede 11">
            <a:extLst>
              <a:ext uri="{FF2B5EF4-FFF2-40B4-BE49-F238E27FC236}">
                <a16:creationId xmlns:a16="http://schemas.microsoft.com/office/drawing/2014/main" id="{E669D72E-B3C7-7C02-1CB9-F9A70977E202}"/>
              </a:ext>
            </a:extLst>
          </p:cNvPr>
          <p:cNvSpPr>
            <a:spLocks noGrp="1"/>
          </p:cNvSpPr>
          <p:nvPr>
            <p:ph type="pic" sz="quarter" idx="13" hasCustomPrompt="1"/>
          </p:nvPr>
        </p:nvSpPr>
        <p:spPr>
          <a:xfrm>
            <a:off x="10883951" y="1341438"/>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l">
              <a:buNone/>
              <a:defRPr>
                <a:solidFill>
                  <a:schemeClr val="bg1"/>
                </a:solidFill>
              </a:defRPr>
            </a:lvl1pPr>
            <a:lvl2pPr marL="504000" indent="0">
              <a:buNone/>
              <a:defRPr>
                <a:solidFill>
                  <a:schemeClr val="tx1"/>
                </a:solidFill>
              </a:defRPr>
            </a:lvl2pPr>
          </a:lstStyle>
          <a:p>
            <a:pPr lvl="1"/>
            <a:r>
              <a:rPr lang="da-DK"/>
              <a:t>Insert image</a:t>
            </a:r>
          </a:p>
        </p:txBody>
      </p:sp>
      <p:sp>
        <p:nvSpPr>
          <p:cNvPr id="3" name="Pladsholder til tekst 5">
            <a:extLst>
              <a:ext uri="{FF2B5EF4-FFF2-40B4-BE49-F238E27FC236}">
                <a16:creationId xmlns:a16="http://schemas.microsoft.com/office/drawing/2014/main" id="{CA381B37-06B9-DA90-AC81-B3BD1058B5D7}"/>
              </a:ext>
            </a:extLst>
          </p:cNvPr>
          <p:cNvSpPr>
            <a:spLocks noGrp="1"/>
          </p:cNvSpPr>
          <p:nvPr>
            <p:ph type="body" sz="quarter" idx="14"/>
          </p:nvPr>
        </p:nvSpPr>
        <p:spPr>
          <a:xfrm>
            <a:off x="587327" y="2377137"/>
            <a:ext cx="5400674" cy="2996551"/>
          </a:xfrm>
        </p:spPr>
        <p:txBody>
          <a:bodyPr/>
          <a:lstStyle/>
          <a:p>
            <a:pPr lvl="0"/>
            <a:r>
              <a:rPr lang="en-GB"/>
              <a:t>Click to edit Master text styles</a:t>
            </a:r>
          </a:p>
        </p:txBody>
      </p:sp>
      <p:sp>
        <p:nvSpPr>
          <p:cNvPr id="5" name="Grafik 2">
            <a:extLst>
              <a:ext uri="{FF2B5EF4-FFF2-40B4-BE49-F238E27FC236}">
                <a16:creationId xmlns:a16="http://schemas.microsoft.com/office/drawing/2014/main" id="{9FEBED43-4992-9611-2970-F28FD89B0E2B}"/>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42420104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5 Title + text in black card and image slider">
    <p:bg>
      <p:bgPr>
        <a:solidFill>
          <a:schemeClr val="bg1"/>
        </a:solid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491425" y="477325"/>
            <a:ext cx="7632000" cy="5400000"/>
          </a:xfrm>
          <a:prstGeom prst="roundRect">
            <a:avLst>
              <a:gd name="adj" fmla="val 1007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4000" y="1341325"/>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ctr">
              <a:buNone/>
              <a:defRPr>
                <a:solidFill>
                  <a:schemeClr val="tx1"/>
                </a:solidFill>
              </a:defRPr>
            </a:lvl1pPr>
          </a:lstStyle>
          <a:p>
            <a:r>
              <a:rPr lang="da-DK"/>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4" y="1004253"/>
            <a:ext cx="5400675" cy="1345247"/>
          </a:xfrm>
          <a:prstGeom prst="rect">
            <a:avLst/>
          </a:prstGeom>
        </p:spPr>
        <p:txBody>
          <a:bodyPr/>
          <a:lstStyle>
            <a:lvl1pPr>
              <a:lnSpc>
                <a:spcPct val="100000"/>
              </a:lnSpc>
              <a:defRPr sz="2400">
                <a:solidFill>
                  <a:schemeClr val="bg1"/>
                </a:solidFill>
              </a:defRPr>
            </a:lvl1pPr>
          </a:lstStyle>
          <a:p>
            <a:r>
              <a:rPr lang="en-GB"/>
              <a:t>Click to edit title</a:t>
            </a:r>
            <a:endParaRPr lang="da-DK"/>
          </a:p>
        </p:txBody>
      </p:sp>
      <p:sp>
        <p:nvSpPr>
          <p:cNvPr id="7" name="Pladsholder til billede 11">
            <a:extLst>
              <a:ext uri="{FF2B5EF4-FFF2-40B4-BE49-F238E27FC236}">
                <a16:creationId xmlns:a16="http://schemas.microsoft.com/office/drawing/2014/main" id="{E669D72E-B3C7-7C02-1CB9-F9A70977E202}"/>
              </a:ext>
            </a:extLst>
          </p:cNvPr>
          <p:cNvSpPr>
            <a:spLocks noGrp="1"/>
          </p:cNvSpPr>
          <p:nvPr>
            <p:ph type="pic" sz="quarter" idx="13" hasCustomPrompt="1"/>
          </p:nvPr>
        </p:nvSpPr>
        <p:spPr>
          <a:xfrm>
            <a:off x="10883951" y="1341438"/>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l">
              <a:buNone/>
              <a:defRPr>
                <a:solidFill>
                  <a:schemeClr val="tx1"/>
                </a:solidFill>
              </a:defRPr>
            </a:lvl1pPr>
            <a:lvl2pPr marL="504000" indent="0">
              <a:buNone/>
              <a:defRPr/>
            </a:lvl2pPr>
          </a:lstStyle>
          <a:p>
            <a:pPr lvl="1"/>
            <a:r>
              <a:rPr lang="da-DK"/>
              <a:t>Insert image</a:t>
            </a:r>
          </a:p>
        </p:txBody>
      </p:sp>
      <p:sp>
        <p:nvSpPr>
          <p:cNvPr id="3" name="Pladsholder til tekst 5">
            <a:extLst>
              <a:ext uri="{FF2B5EF4-FFF2-40B4-BE49-F238E27FC236}">
                <a16:creationId xmlns:a16="http://schemas.microsoft.com/office/drawing/2014/main" id="{0292A114-1675-ABBC-2446-E2C0BCA8F2EA}"/>
              </a:ext>
            </a:extLst>
          </p:cNvPr>
          <p:cNvSpPr>
            <a:spLocks noGrp="1"/>
          </p:cNvSpPr>
          <p:nvPr>
            <p:ph type="body" sz="quarter" idx="14"/>
          </p:nvPr>
        </p:nvSpPr>
        <p:spPr>
          <a:xfrm>
            <a:off x="587327" y="2377137"/>
            <a:ext cx="5400674" cy="2996551"/>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601738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6 Brea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rgbClr val="171717"/>
                </a:solidFill>
              </a:defRPr>
            </a:lvl1pPr>
          </a:lstStyle>
          <a:p>
            <a:r>
              <a:rPr lang="en-GB"/>
              <a:t>Click to edit title</a:t>
            </a:r>
            <a:endParaRPr lang="da-DK"/>
          </a:p>
        </p:txBody>
      </p:sp>
    </p:spTree>
    <p:extLst>
      <p:ext uri="{BB962C8B-B14F-4D97-AF65-F5344CB8AC3E}">
        <p14:creationId xmlns:p14="http://schemas.microsoft.com/office/powerpoint/2010/main" val="17817064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7 Break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rgbClr val="FFFFFF"/>
                </a:solidFill>
              </a:defRPr>
            </a:lvl1pPr>
          </a:lstStyle>
          <a:p>
            <a:r>
              <a:rPr lang="en-GB"/>
              <a:t>Click to edit title</a:t>
            </a:r>
            <a:endParaRPr lang="da-DK"/>
          </a:p>
        </p:txBody>
      </p:sp>
      <p:sp>
        <p:nvSpPr>
          <p:cNvPr id="4" name="Grafik 2">
            <a:extLst>
              <a:ext uri="{FF2B5EF4-FFF2-40B4-BE49-F238E27FC236}">
                <a16:creationId xmlns:a16="http://schemas.microsoft.com/office/drawing/2014/main" id="{B949BA8E-C87E-B699-2DA2-CC6E5551E2C0}"/>
              </a:ext>
            </a:extLst>
          </p:cNvPr>
          <p:cNvSpPr/>
          <p:nvPr/>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754980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F2D69A-1D6C-4171-5A11-9E407959DB53}"/>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tx1"/>
                </a:solidFill>
              </a:defRPr>
            </a:lvl1pPr>
          </a:lstStyle>
          <a:p>
            <a:r>
              <a:rPr lang="en-GB"/>
              <a:t>Click to edit title</a:t>
            </a:r>
            <a:endParaRPr lang="da-DK"/>
          </a:p>
        </p:txBody>
      </p:sp>
      <p:sp>
        <p:nvSpPr>
          <p:cNvPr id="6" name="Text Placeholder 3">
            <a:extLst>
              <a:ext uri="{FF2B5EF4-FFF2-40B4-BE49-F238E27FC236}">
                <a16:creationId xmlns:a16="http://schemas.microsoft.com/office/drawing/2014/main" id="{230DF872-838A-F5E1-BB62-C7894B56FD77}"/>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tx1"/>
                </a:solidFill>
              </a:defRPr>
            </a:lvl1pPr>
          </a:lstStyle>
          <a:p>
            <a:pPr lvl="0"/>
            <a:r>
              <a:rPr lang="en-NO"/>
              <a:t>Click to add subtitle</a:t>
            </a:r>
          </a:p>
        </p:txBody>
      </p:sp>
    </p:spTree>
    <p:extLst>
      <p:ext uri="{BB962C8B-B14F-4D97-AF65-F5344CB8AC3E}">
        <p14:creationId xmlns:p14="http://schemas.microsoft.com/office/powerpoint/2010/main" val="32037475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8 Brea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rgbClr val="FFFFFF"/>
                </a:solidFill>
              </a:defRPr>
            </a:lvl1pPr>
          </a:lstStyle>
          <a:p>
            <a:r>
              <a:rPr lang="en-GB"/>
              <a:t>Click to edit title</a:t>
            </a:r>
            <a:endParaRPr lang="da-DK"/>
          </a:p>
        </p:txBody>
      </p:sp>
      <p:sp>
        <p:nvSpPr>
          <p:cNvPr id="4" name="Grafik 2">
            <a:extLst>
              <a:ext uri="{FF2B5EF4-FFF2-40B4-BE49-F238E27FC236}">
                <a16:creationId xmlns:a16="http://schemas.microsoft.com/office/drawing/2014/main" id="{B949BA8E-C87E-B699-2DA2-CC6E5551E2C0}"/>
              </a:ext>
            </a:extLst>
          </p:cNvPr>
          <p:cNvSpPr/>
          <p:nvPr/>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36260643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 Breaker, black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6E00-8FE6-05BB-D82F-986389064B67}"/>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chemeClr val="tx1"/>
                </a:solidFill>
              </a:defRPr>
            </a:lvl1pPr>
          </a:lstStyle>
          <a:p>
            <a:r>
              <a:rPr lang="en-GB"/>
              <a:t>Click to edit title</a:t>
            </a:r>
            <a:endParaRPr lang="da-DK"/>
          </a:p>
        </p:txBody>
      </p:sp>
    </p:spTree>
    <p:extLst>
      <p:ext uri="{BB962C8B-B14F-4D97-AF65-F5344CB8AC3E}">
        <p14:creationId xmlns:p14="http://schemas.microsoft.com/office/powerpoint/2010/main" val="2589982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40 Breaker - white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chemeClr val="bg1"/>
                </a:solidFill>
              </a:defRPr>
            </a:lvl1pPr>
          </a:lstStyle>
          <a:p>
            <a:r>
              <a:rPr lang="en-GB"/>
              <a:t>Click to edit title</a:t>
            </a:r>
            <a:endParaRPr lang="da-DK"/>
          </a:p>
        </p:txBody>
      </p:sp>
      <p:sp>
        <p:nvSpPr>
          <p:cNvPr id="3" name="Grafik 2">
            <a:extLst>
              <a:ext uri="{FF2B5EF4-FFF2-40B4-BE49-F238E27FC236}">
                <a16:creationId xmlns:a16="http://schemas.microsoft.com/office/drawing/2014/main" id="{C7C24EB0-CB16-76D6-771D-5E486B46F7F8}"/>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5723748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1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5BC0C87-062F-DD7C-E233-FF34ABAD57C2}"/>
              </a:ext>
            </a:extLst>
          </p:cNvPr>
          <p:cNvSpPr>
            <a:spLocks noGrp="1"/>
          </p:cNvSpPr>
          <p:nvPr>
            <p:ph type="pic" sz="quarter" idx="10" hasCustomPrompt="1"/>
          </p:nvPr>
        </p:nvSpPr>
        <p:spPr>
          <a:xfrm>
            <a:off x="0" y="0"/>
            <a:ext cx="12192000" cy="6858000"/>
          </a:xfrm>
          <a:custGeom>
            <a:avLst/>
            <a:gdLst>
              <a:gd name="connsiteX0" fmla="*/ 11368966 w 12192000"/>
              <a:gd name="connsiteY0" fmla="*/ 6302927 h 6858000"/>
              <a:gd name="connsiteX1" fmla="*/ 11368966 w 12192000"/>
              <a:gd name="connsiteY1" fmla="*/ 6313451 h 6858000"/>
              <a:gd name="connsiteX2" fmla="*/ 11328755 w 12192000"/>
              <a:gd name="connsiteY2" fmla="*/ 6354536 h 6858000"/>
              <a:gd name="connsiteX3" fmla="*/ 11301246 w 12192000"/>
              <a:gd name="connsiteY3" fmla="*/ 6334003 h 6858000"/>
              <a:gd name="connsiteX4" fmla="*/ 11301228 w 12192000"/>
              <a:gd name="connsiteY4" fmla="*/ 6334003 h 6858000"/>
              <a:gd name="connsiteX5" fmla="*/ 11349388 w 12192000"/>
              <a:gd name="connsiteY5" fmla="*/ 6303976 h 6858000"/>
              <a:gd name="connsiteX6" fmla="*/ 10932384 w 12192000"/>
              <a:gd name="connsiteY6" fmla="*/ 6234980 h 6858000"/>
              <a:gd name="connsiteX7" fmla="*/ 10983723 w 12192000"/>
              <a:gd name="connsiteY7" fmla="*/ 6292385 h 6858000"/>
              <a:gd name="connsiteX8" fmla="*/ 10932384 w 12192000"/>
              <a:gd name="connsiteY8" fmla="*/ 6349789 h 6858000"/>
              <a:gd name="connsiteX9" fmla="*/ 10881580 w 12192000"/>
              <a:gd name="connsiteY9" fmla="*/ 6292385 h 6858000"/>
              <a:gd name="connsiteX10" fmla="*/ 10932384 w 12192000"/>
              <a:gd name="connsiteY10" fmla="*/ 6234980 h 6858000"/>
              <a:gd name="connsiteX11" fmla="*/ 11139296 w 12192000"/>
              <a:gd name="connsiteY11" fmla="*/ 6234464 h 6858000"/>
              <a:gd name="connsiteX12" fmla="*/ 11191689 w 12192000"/>
              <a:gd name="connsiteY12" fmla="*/ 6292918 h 6858000"/>
              <a:gd name="connsiteX13" fmla="*/ 11139296 w 12192000"/>
              <a:gd name="connsiteY13" fmla="*/ 6351372 h 6858000"/>
              <a:gd name="connsiteX14" fmla="*/ 11086384 w 12192000"/>
              <a:gd name="connsiteY14" fmla="*/ 6292918 h 6858000"/>
              <a:gd name="connsiteX15" fmla="*/ 11139296 w 12192000"/>
              <a:gd name="connsiteY15" fmla="*/ 6234464 h 6858000"/>
              <a:gd name="connsiteX16" fmla="*/ 11409176 w 12192000"/>
              <a:gd name="connsiteY16" fmla="*/ 6201291 h 6858000"/>
              <a:gd name="connsiteX17" fmla="*/ 11485918 w 12192000"/>
              <a:gd name="connsiteY17" fmla="*/ 6378767 h 6858000"/>
              <a:gd name="connsiteX18" fmla="*/ 11482220 w 12192000"/>
              <a:gd name="connsiteY18" fmla="*/ 6387194 h 6858000"/>
              <a:gd name="connsiteX19" fmla="*/ 11438830 w 12192000"/>
              <a:gd name="connsiteY19" fmla="*/ 6418270 h 6858000"/>
              <a:gd name="connsiteX20" fmla="*/ 11420305 w 12192000"/>
              <a:gd name="connsiteY20" fmla="*/ 6415639 h 6858000"/>
              <a:gd name="connsiteX21" fmla="*/ 11420305 w 12192000"/>
              <a:gd name="connsiteY21" fmla="*/ 6453559 h 6858000"/>
              <a:gd name="connsiteX22" fmla="*/ 11444117 w 12192000"/>
              <a:gd name="connsiteY22" fmla="*/ 6456190 h 6858000"/>
              <a:gd name="connsiteX23" fmla="*/ 11528790 w 12192000"/>
              <a:gd name="connsiteY23" fmla="*/ 6385096 h 6858000"/>
              <a:gd name="connsiteX24" fmla="*/ 11603406 w 12192000"/>
              <a:gd name="connsiteY24" fmla="*/ 6201291 h 6858000"/>
              <a:gd name="connsiteX25" fmla="*/ 11554192 w 12192000"/>
              <a:gd name="connsiteY25" fmla="*/ 6201291 h 6858000"/>
              <a:gd name="connsiteX26" fmla="*/ 11509212 w 12192000"/>
              <a:gd name="connsiteY26" fmla="*/ 6331905 h 6858000"/>
              <a:gd name="connsiteX27" fmla="*/ 11458408 w 12192000"/>
              <a:gd name="connsiteY27" fmla="*/ 6201291 h 6858000"/>
              <a:gd name="connsiteX28" fmla="*/ 11458390 w 12192000"/>
              <a:gd name="connsiteY28" fmla="*/ 6201291 h 6858000"/>
              <a:gd name="connsiteX29" fmla="*/ 10932384 w 12192000"/>
              <a:gd name="connsiteY29" fmla="*/ 6197593 h 6858000"/>
              <a:gd name="connsiteX30" fmla="*/ 10836600 w 12192000"/>
              <a:gd name="connsiteY30" fmla="*/ 6292385 h 6858000"/>
              <a:gd name="connsiteX31" fmla="*/ 10932384 w 12192000"/>
              <a:gd name="connsiteY31" fmla="*/ 6387176 h 6858000"/>
              <a:gd name="connsiteX32" fmla="*/ 11028703 w 12192000"/>
              <a:gd name="connsiteY32" fmla="*/ 6292385 h 6858000"/>
              <a:gd name="connsiteX33" fmla="*/ 10932384 w 12192000"/>
              <a:gd name="connsiteY33" fmla="*/ 6197593 h 6858000"/>
              <a:gd name="connsiteX34" fmla="*/ 11330345 w 12192000"/>
              <a:gd name="connsiteY34" fmla="*/ 6197575 h 6858000"/>
              <a:gd name="connsiteX35" fmla="*/ 11248316 w 12192000"/>
              <a:gd name="connsiteY35" fmla="*/ 6268153 h 6858000"/>
              <a:gd name="connsiteX36" fmla="*/ 11248316 w 12192000"/>
              <a:gd name="connsiteY36" fmla="*/ 6268171 h 6858000"/>
              <a:gd name="connsiteX37" fmla="*/ 11289599 w 12192000"/>
              <a:gd name="connsiteY37" fmla="*/ 6272384 h 6858000"/>
              <a:gd name="connsiteX38" fmla="*/ 11329809 w 12192000"/>
              <a:gd name="connsiteY38" fmla="*/ 6234464 h 6858000"/>
              <a:gd name="connsiteX39" fmla="*/ 11367376 w 12192000"/>
              <a:gd name="connsiteY39" fmla="*/ 6271851 h 6858000"/>
              <a:gd name="connsiteX40" fmla="*/ 11367376 w 12192000"/>
              <a:gd name="connsiteY40" fmla="*/ 6275531 h 6858000"/>
              <a:gd name="connsiteX41" fmla="*/ 11346744 w 12192000"/>
              <a:gd name="connsiteY41" fmla="*/ 6276580 h 6858000"/>
              <a:gd name="connsiteX42" fmla="*/ 11257302 w 12192000"/>
              <a:gd name="connsiteY42" fmla="*/ 6337149 h 6858000"/>
              <a:gd name="connsiteX43" fmla="*/ 11316573 w 12192000"/>
              <a:gd name="connsiteY43" fmla="*/ 6387176 h 6858000"/>
              <a:gd name="connsiteX44" fmla="*/ 11370556 w 12192000"/>
              <a:gd name="connsiteY44" fmla="*/ 6356101 h 6858000"/>
              <a:gd name="connsiteX45" fmla="*/ 11370556 w 12192000"/>
              <a:gd name="connsiteY45" fmla="*/ 6383478 h 6858000"/>
              <a:gd name="connsiteX46" fmla="*/ 11411838 w 12192000"/>
              <a:gd name="connsiteY46" fmla="*/ 6383478 h 6858000"/>
              <a:gd name="connsiteX47" fmla="*/ 11411838 w 12192000"/>
              <a:gd name="connsiteY47" fmla="*/ 6277096 h 6858000"/>
              <a:gd name="connsiteX48" fmla="*/ 11330345 w 12192000"/>
              <a:gd name="connsiteY48" fmla="*/ 6197575 h 6858000"/>
              <a:gd name="connsiteX49" fmla="*/ 10509610 w 12192000"/>
              <a:gd name="connsiteY49" fmla="*/ 6137557 h 6858000"/>
              <a:gd name="connsiteX50" fmla="*/ 10484744 w 12192000"/>
              <a:gd name="connsiteY50" fmla="*/ 6201291 h 6858000"/>
              <a:gd name="connsiteX51" fmla="*/ 10427063 w 12192000"/>
              <a:gd name="connsiteY51" fmla="*/ 6201291 h 6858000"/>
              <a:gd name="connsiteX52" fmla="*/ 10427063 w 12192000"/>
              <a:gd name="connsiteY52" fmla="*/ 6239211 h 6858000"/>
              <a:gd name="connsiteX53" fmla="*/ 10470453 w 12192000"/>
              <a:gd name="connsiteY53" fmla="*/ 6239211 h 6858000"/>
              <a:gd name="connsiteX54" fmla="*/ 10460396 w 12192000"/>
              <a:gd name="connsiteY54" fmla="*/ 6263958 h 6858000"/>
              <a:gd name="connsiteX55" fmla="*/ 10446105 w 12192000"/>
              <a:gd name="connsiteY55" fmla="*/ 6322945 h 6858000"/>
              <a:gd name="connsiteX56" fmla="*/ 10513844 w 12192000"/>
              <a:gd name="connsiteY56" fmla="*/ 6387194 h 6858000"/>
              <a:gd name="connsiteX57" fmla="*/ 10559360 w 12192000"/>
              <a:gd name="connsiteY57" fmla="*/ 6376136 h 6858000"/>
              <a:gd name="connsiteX58" fmla="*/ 10548784 w 12192000"/>
              <a:gd name="connsiteY58" fmla="*/ 6342429 h 6858000"/>
              <a:gd name="connsiteX59" fmla="*/ 10519149 w 12192000"/>
              <a:gd name="connsiteY59" fmla="*/ 6350323 h 6858000"/>
              <a:gd name="connsiteX60" fmla="*/ 10489514 w 12192000"/>
              <a:gd name="connsiteY60" fmla="*/ 6320296 h 6858000"/>
              <a:gd name="connsiteX61" fmla="*/ 10498517 w 12192000"/>
              <a:gd name="connsiteY61" fmla="*/ 6278696 h 6858000"/>
              <a:gd name="connsiteX62" fmla="*/ 10513861 w 12192000"/>
              <a:gd name="connsiteY62" fmla="*/ 6239193 h 6858000"/>
              <a:gd name="connsiteX63" fmla="*/ 10563004 w 12192000"/>
              <a:gd name="connsiteY63" fmla="*/ 6239193 h 6858000"/>
              <a:gd name="connsiteX64" fmla="*/ 10610628 w 12192000"/>
              <a:gd name="connsiteY64" fmla="*/ 6383496 h 6858000"/>
              <a:gd name="connsiteX65" fmla="*/ 10664075 w 12192000"/>
              <a:gd name="connsiteY65" fmla="*/ 6383496 h 6858000"/>
              <a:gd name="connsiteX66" fmla="*/ 10698998 w 12192000"/>
              <a:gd name="connsiteY66" fmla="*/ 6247620 h 6858000"/>
              <a:gd name="connsiteX67" fmla="*/ 10733403 w 12192000"/>
              <a:gd name="connsiteY67" fmla="*/ 6383496 h 6858000"/>
              <a:gd name="connsiteX68" fmla="*/ 10785261 w 12192000"/>
              <a:gd name="connsiteY68" fmla="*/ 6383496 h 6858000"/>
              <a:gd name="connsiteX69" fmla="*/ 10845585 w 12192000"/>
              <a:gd name="connsiteY69" fmla="*/ 6201273 h 6858000"/>
              <a:gd name="connsiteX70" fmla="*/ 10799551 w 12192000"/>
              <a:gd name="connsiteY70" fmla="*/ 6201273 h 6858000"/>
              <a:gd name="connsiteX71" fmla="*/ 10759341 w 12192000"/>
              <a:gd name="connsiteY71" fmla="*/ 6339265 h 6858000"/>
              <a:gd name="connsiteX72" fmla="*/ 10727061 w 12192000"/>
              <a:gd name="connsiteY72" fmla="*/ 6201273 h 6858000"/>
              <a:gd name="connsiteX73" fmla="*/ 10670434 w 12192000"/>
              <a:gd name="connsiteY73" fmla="*/ 6201273 h 6858000"/>
              <a:gd name="connsiteX74" fmla="*/ 10638155 w 12192000"/>
              <a:gd name="connsiteY74" fmla="*/ 6339265 h 6858000"/>
              <a:gd name="connsiteX75" fmla="*/ 10597945 w 12192000"/>
              <a:gd name="connsiteY75" fmla="*/ 6201273 h 6858000"/>
              <a:gd name="connsiteX76" fmla="*/ 10528670 w 12192000"/>
              <a:gd name="connsiteY76" fmla="*/ 6201273 h 6858000"/>
              <a:gd name="connsiteX77" fmla="*/ 10548249 w 12192000"/>
              <a:gd name="connsiteY77" fmla="*/ 6152828 h 6858000"/>
              <a:gd name="connsiteX78" fmla="*/ 11189028 w 12192000"/>
              <a:gd name="connsiteY78" fmla="*/ 6120188 h 6858000"/>
              <a:gd name="connsiteX79" fmla="*/ 11189028 w 12192000"/>
              <a:gd name="connsiteY79" fmla="*/ 6226571 h 6858000"/>
              <a:gd name="connsiteX80" fmla="*/ 11132401 w 12192000"/>
              <a:gd name="connsiteY80" fmla="*/ 6197611 h 6858000"/>
              <a:gd name="connsiteX81" fmla="*/ 11041386 w 12192000"/>
              <a:gd name="connsiteY81" fmla="*/ 6292936 h 6858000"/>
              <a:gd name="connsiteX82" fmla="*/ 11041404 w 12192000"/>
              <a:gd name="connsiteY82" fmla="*/ 6292918 h 6858000"/>
              <a:gd name="connsiteX83" fmla="*/ 11132418 w 12192000"/>
              <a:gd name="connsiteY83" fmla="*/ 6387194 h 6858000"/>
              <a:gd name="connsiteX84" fmla="*/ 11191153 w 12192000"/>
              <a:gd name="connsiteY84" fmla="*/ 6358234 h 6858000"/>
              <a:gd name="connsiteX85" fmla="*/ 11191153 w 12192000"/>
              <a:gd name="connsiteY85" fmla="*/ 6383514 h 6858000"/>
              <a:gd name="connsiteX86" fmla="*/ 11232954 w 12192000"/>
              <a:gd name="connsiteY86" fmla="*/ 6383514 h 6858000"/>
              <a:gd name="connsiteX87" fmla="*/ 11232954 w 12192000"/>
              <a:gd name="connsiteY87" fmla="*/ 6120188 h 6858000"/>
              <a:gd name="connsiteX88" fmla="*/ 0 w 12192000"/>
              <a:gd name="connsiteY88" fmla="*/ 0 h 6858000"/>
              <a:gd name="connsiteX89" fmla="*/ 12192000 w 12192000"/>
              <a:gd name="connsiteY89" fmla="*/ 0 h 6858000"/>
              <a:gd name="connsiteX90" fmla="*/ 12192000 w 12192000"/>
              <a:gd name="connsiteY90" fmla="*/ 6858000 h 6858000"/>
              <a:gd name="connsiteX91" fmla="*/ 0 w 12192000"/>
              <a:gd name="connsiteY9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2000" h="6858000">
                <a:moveTo>
                  <a:pt x="11368966" y="6302927"/>
                </a:moveTo>
                <a:lnTo>
                  <a:pt x="11368966" y="6313451"/>
                </a:lnTo>
                <a:cubicBezTo>
                  <a:pt x="11368966" y="6332403"/>
                  <a:pt x="11352567" y="6354536"/>
                  <a:pt x="11328755" y="6354536"/>
                </a:cubicBezTo>
                <a:cubicBezTo>
                  <a:pt x="11313947" y="6354536"/>
                  <a:pt x="11301246" y="6348225"/>
                  <a:pt x="11301246" y="6334003"/>
                </a:cubicBezTo>
                <a:lnTo>
                  <a:pt x="11301228" y="6334003"/>
                </a:lnTo>
                <a:cubicBezTo>
                  <a:pt x="11301228" y="6313985"/>
                  <a:pt x="11327166" y="6305558"/>
                  <a:pt x="11349388" y="6303976"/>
                </a:cubicBezTo>
                <a:close/>
                <a:moveTo>
                  <a:pt x="10932384" y="6234980"/>
                </a:moveTo>
                <a:cubicBezTo>
                  <a:pt x="10963073" y="6234980"/>
                  <a:pt x="10983723" y="6260793"/>
                  <a:pt x="10983723" y="6292385"/>
                </a:cubicBezTo>
                <a:cubicBezTo>
                  <a:pt x="10983723" y="6323976"/>
                  <a:pt x="10963609" y="6349789"/>
                  <a:pt x="10932384" y="6349789"/>
                </a:cubicBezTo>
                <a:cubicBezTo>
                  <a:pt x="10901158" y="6349789"/>
                  <a:pt x="10881580" y="6323976"/>
                  <a:pt x="10881580" y="6292385"/>
                </a:cubicBezTo>
                <a:cubicBezTo>
                  <a:pt x="10881580" y="6260793"/>
                  <a:pt x="10901694" y="6234980"/>
                  <a:pt x="10932384" y="6234980"/>
                </a:cubicBezTo>
                <a:close/>
                <a:moveTo>
                  <a:pt x="11139296" y="6234464"/>
                </a:moveTo>
                <a:cubicBezTo>
                  <a:pt x="11172093" y="6234464"/>
                  <a:pt x="11191689" y="6259744"/>
                  <a:pt x="11191689" y="6292918"/>
                </a:cubicBezTo>
                <a:cubicBezTo>
                  <a:pt x="11191689" y="6326091"/>
                  <a:pt x="11171575" y="6351372"/>
                  <a:pt x="11139296" y="6351372"/>
                </a:cubicBezTo>
                <a:cubicBezTo>
                  <a:pt x="11107017" y="6351372"/>
                  <a:pt x="11086384" y="6323460"/>
                  <a:pt x="11086384" y="6292918"/>
                </a:cubicBezTo>
                <a:cubicBezTo>
                  <a:pt x="11086384" y="6261327"/>
                  <a:pt x="11106499" y="6234464"/>
                  <a:pt x="11139296" y="6234464"/>
                </a:cubicBezTo>
                <a:close/>
                <a:moveTo>
                  <a:pt x="11409176" y="6201291"/>
                </a:moveTo>
                <a:lnTo>
                  <a:pt x="11485918" y="6378767"/>
                </a:lnTo>
                <a:lnTo>
                  <a:pt x="11482220" y="6387194"/>
                </a:lnTo>
                <a:cubicBezTo>
                  <a:pt x="11473217" y="6407212"/>
                  <a:pt x="11461588" y="6418270"/>
                  <a:pt x="11438830" y="6418270"/>
                </a:cubicBezTo>
                <a:cubicBezTo>
                  <a:pt x="11433006" y="6418270"/>
                  <a:pt x="11426129" y="6417221"/>
                  <a:pt x="11420305" y="6415639"/>
                </a:cubicBezTo>
                <a:lnTo>
                  <a:pt x="11420305" y="6453559"/>
                </a:lnTo>
                <a:cubicBezTo>
                  <a:pt x="11427719" y="6455657"/>
                  <a:pt x="11435114" y="6456190"/>
                  <a:pt x="11444117" y="6456190"/>
                </a:cubicBezTo>
                <a:cubicBezTo>
                  <a:pt x="11486454" y="6456190"/>
                  <a:pt x="11512391" y="6425114"/>
                  <a:pt x="11528790" y="6385096"/>
                </a:cubicBezTo>
                <a:lnTo>
                  <a:pt x="11603406" y="6201291"/>
                </a:lnTo>
                <a:lnTo>
                  <a:pt x="11554192" y="6201291"/>
                </a:lnTo>
                <a:lnTo>
                  <a:pt x="11509212" y="6331905"/>
                </a:lnTo>
                <a:lnTo>
                  <a:pt x="11458408" y="6201291"/>
                </a:lnTo>
                <a:lnTo>
                  <a:pt x="11458390" y="6201291"/>
                </a:lnTo>
                <a:close/>
                <a:moveTo>
                  <a:pt x="10932384" y="6197593"/>
                </a:moveTo>
                <a:cubicBezTo>
                  <a:pt x="10880508" y="6197593"/>
                  <a:pt x="10836600" y="6236562"/>
                  <a:pt x="10836600" y="6292385"/>
                </a:cubicBezTo>
                <a:cubicBezTo>
                  <a:pt x="10836600" y="6348207"/>
                  <a:pt x="10881044" y="6387176"/>
                  <a:pt x="10932384" y="6387176"/>
                </a:cubicBezTo>
                <a:cubicBezTo>
                  <a:pt x="10983723" y="6387176"/>
                  <a:pt x="11028703" y="6348207"/>
                  <a:pt x="11028703" y="6292385"/>
                </a:cubicBezTo>
                <a:cubicBezTo>
                  <a:pt x="11028703" y="6236562"/>
                  <a:pt x="10984259" y="6197593"/>
                  <a:pt x="10932384" y="6197593"/>
                </a:cubicBezTo>
                <a:close/>
                <a:moveTo>
                  <a:pt x="11330345" y="6197575"/>
                </a:moveTo>
                <a:cubicBezTo>
                  <a:pt x="11284829" y="6197575"/>
                  <a:pt x="11250960" y="6224953"/>
                  <a:pt x="11248316" y="6268153"/>
                </a:cubicBezTo>
                <a:lnTo>
                  <a:pt x="11248316" y="6268171"/>
                </a:lnTo>
                <a:lnTo>
                  <a:pt x="11289599" y="6272384"/>
                </a:lnTo>
                <a:cubicBezTo>
                  <a:pt x="11291189" y="6248687"/>
                  <a:pt x="11305997" y="6234464"/>
                  <a:pt x="11329809" y="6234464"/>
                </a:cubicBezTo>
                <a:cubicBezTo>
                  <a:pt x="11353621" y="6234464"/>
                  <a:pt x="11367376" y="6248687"/>
                  <a:pt x="11367376" y="6271851"/>
                </a:cubicBezTo>
                <a:lnTo>
                  <a:pt x="11367376" y="6275531"/>
                </a:lnTo>
                <a:lnTo>
                  <a:pt x="11346744" y="6276580"/>
                </a:lnTo>
                <a:cubicBezTo>
                  <a:pt x="11302818" y="6279211"/>
                  <a:pt x="11257302" y="6296598"/>
                  <a:pt x="11257302" y="6337149"/>
                </a:cubicBezTo>
                <a:cubicBezTo>
                  <a:pt x="11257302" y="6369274"/>
                  <a:pt x="11282703" y="6387176"/>
                  <a:pt x="11316573" y="6387176"/>
                </a:cubicBezTo>
                <a:cubicBezTo>
                  <a:pt x="11341974" y="6387176"/>
                  <a:pt x="11364196" y="6374003"/>
                  <a:pt x="11370556" y="6356101"/>
                </a:cubicBezTo>
                <a:lnTo>
                  <a:pt x="11370556" y="6383478"/>
                </a:lnTo>
                <a:lnTo>
                  <a:pt x="11411838" y="6383478"/>
                </a:lnTo>
                <a:lnTo>
                  <a:pt x="11411838" y="6277096"/>
                </a:lnTo>
                <a:cubicBezTo>
                  <a:pt x="11411838" y="6226535"/>
                  <a:pt x="11375861" y="6197575"/>
                  <a:pt x="11330345" y="6197575"/>
                </a:cubicBezTo>
                <a:close/>
                <a:moveTo>
                  <a:pt x="10509610" y="6137557"/>
                </a:moveTo>
                <a:lnTo>
                  <a:pt x="10484744" y="6201291"/>
                </a:lnTo>
                <a:lnTo>
                  <a:pt x="10427063" y="6201291"/>
                </a:lnTo>
                <a:lnTo>
                  <a:pt x="10427063" y="6239211"/>
                </a:lnTo>
                <a:lnTo>
                  <a:pt x="10470453" y="6239211"/>
                </a:lnTo>
                <a:lnTo>
                  <a:pt x="10460396" y="6263958"/>
                </a:lnTo>
                <a:cubicBezTo>
                  <a:pt x="10450875" y="6287656"/>
                  <a:pt x="10446105" y="6307674"/>
                  <a:pt x="10446105" y="6322945"/>
                </a:cubicBezTo>
                <a:cubicBezTo>
                  <a:pt x="10446105" y="6361398"/>
                  <a:pt x="10474151" y="6387194"/>
                  <a:pt x="10513844" y="6387194"/>
                </a:cubicBezTo>
                <a:cubicBezTo>
                  <a:pt x="10528134" y="6387194"/>
                  <a:pt x="10546659" y="6382981"/>
                  <a:pt x="10559360" y="6376136"/>
                </a:cubicBezTo>
                <a:lnTo>
                  <a:pt x="10548784" y="6342429"/>
                </a:lnTo>
                <a:cubicBezTo>
                  <a:pt x="10542443" y="6345594"/>
                  <a:pt x="10528670" y="6350323"/>
                  <a:pt x="10519149" y="6350323"/>
                </a:cubicBezTo>
                <a:cubicBezTo>
                  <a:pt x="10502750" y="6350323"/>
                  <a:pt x="10489514" y="6340314"/>
                  <a:pt x="10489514" y="6320296"/>
                </a:cubicBezTo>
                <a:cubicBezTo>
                  <a:pt x="10489514" y="6307122"/>
                  <a:pt x="10492693" y="6293967"/>
                  <a:pt x="10498517" y="6278696"/>
                </a:cubicBezTo>
                <a:lnTo>
                  <a:pt x="10513861" y="6239193"/>
                </a:lnTo>
                <a:lnTo>
                  <a:pt x="10563004" y="6239193"/>
                </a:lnTo>
                <a:lnTo>
                  <a:pt x="10610628" y="6383496"/>
                </a:lnTo>
                <a:lnTo>
                  <a:pt x="10664075" y="6383496"/>
                </a:lnTo>
                <a:lnTo>
                  <a:pt x="10698998" y="6247620"/>
                </a:lnTo>
                <a:lnTo>
                  <a:pt x="10733403" y="6383496"/>
                </a:lnTo>
                <a:lnTo>
                  <a:pt x="10785261" y="6383496"/>
                </a:lnTo>
                <a:lnTo>
                  <a:pt x="10845585" y="6201273"/>
                </a:lnTo>
                <a:lnTo>
                  <a:pt x="10799551" y="6201273"/>
                </a:lnTo>
                <a:lnTo>
                  <a:pt x="10759341" y="6339265"/>
                </a:lnTo>
                <a:lnTo>
                  <a:pt x="10727061" y="6201273"/>
                </a:lnTo>
                <a:lnTo>
                  <a:pt x="10670434" y="6201273"/>
                </a:lnTo>
                <a:lnTo>
                  <a:pt x="10638155" y="6339265"/>
                </a:lnTo>
                <a:lnTo>
                  <a:pt x="10597945" y="6201273"/>
                </a:lnTo>
                <a:lnTo>
                  <a:pt x="10528670" y="6201273"/>
                </a:lnTo>
                <a:lnTo>
                  <a:pt x="10548249" y="6152828"/>
                </a:lnTo>
                <a:close/>
                <a:moveTo>
                  <a:pt x="11189028" y="6120188"/>
                </a:moveTo>
                <a:lnTo>
                  <a:pt x="11189028" y="6226571"/>
                </a:lnTo>
                <a:cubicBezTo>
                  <a:pt x="11177917" y="6206037"/>
                  <a:pt x="11153051" y="6197611"/>
                  <a:pt x="11132401" y="6197611"/>
                </a:cubicBezTo>
                <a:cubicBezTo>
                  <a:pt x="11080007" y="6197611"/>
                  <a:pt x="11041386" y="6239744"/>
                  <a:pt x="11041386" y="6292936"/>
                </a:cubicBezTo>
                <a:lnTo>
                  <a:pt x="11041404" y="6292918"/>
                </a:lnTo>
                <a:cubicBezTo>
                  <a:pt x="11041404" y="6347158"/>
                  <a:pt x="11082151" y="6387194"/>
                  <a:pt x="11132418" y="6387194"/>
                </a:cubicBezTo>
                <a:cubicBezTo>
                  <a:pt x="11155694" y="6387194"/>
                  <a:pt x="11180042" y="6378767"/>
                  <a:pt x="11191153" y="6358234"/>
                </a:cubicBezTo>
                <a:lnTo>
                  <a:pt x="11191153" y="6383514"/>
                </a:lnTo>
                <a:lnTo>
                  <a:pt x="11232954" y="6383514"/>
                </a:lnTo>
                <a:lnTo>
                  <a:pt x="11232954" y="6120188"/>
                </a:lnTo>
                <a:close/>
                <a:moveTo>
                  <a:pt x="0" y="0"/>
                </a:moveTo>
                <a:lnTo>
                  <a:pt x="12192000" y="0"/>
                </a:lnTo>
                <a:lnTo>
                  <a:pt x="12192000" y="6858000"/>
                </a:lnTo>
                <a:lnTo>
                  <a:pt x="0" y="6858000"/>
                </a:lnTo>
                <a:close/>
              </a:path>
            </a:pathLst>
          </a:custGeom>
          <a:solidFill>
            <a:schemeClr val="bg2"/>
          </a:solidFill>
        </p:spPr>
        <p:txBody>
          <a:bodyPr wrap="square" anchor="ctr">
            <a:noAutofit/>
          </a:bodyPr>
          <a:lstStyle>
            <a:lvl1pPr marL="0" indent="0" algn="ctr">
              <a:buNone/>
              <a:defRPr/>
            </a:lvl1pPr>
          </a:lstStyle>
          <a:p>
            <a:r>
              <a:rPr lang="en-NO"/>
              <a:t>Insert image</a:t>
            </a:r>
          </a:p>
        </p:txBody>
      </p:sp>
      <p:sp>
        <p:nvSpPr>
          <p:cNvPr id="9" name="Grafik 2">
            <a:extLst>
              <a:ext uri="{FF2B5EF4-FFF2-40B4-BE49-F238E27FC236}">
                <a16:creationId xmlns:a16="http://schemas.microsoft.com/office/drawing/2014/main" id="{F4B68112-DE42-4DFB-7361-A5E77EFF9EC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1660115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42 Full image + big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AF502EE-06A4-D99A-DD97-7AC8F281DB34}"/>
              </a:ext>
            </a:extLst>
          </p:cNvPr>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rgbClr val="FFFFFF"/>
              </a:solidFill>
            </a:endParaRPr>
          </a:p>
        </p:txBody>
      </p:sp>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2349500"/>
            <a:ext cx="7272337" cy="1512887"/>
          </a:xfrm>
        </p:spPr>
        <p:txBody>
          <a:bodyPr/>
          <a:lstStyle>
            <a:lvl1pPr>
              <a:lnSpc>
                <a:spcPts val="6000"/>
              </a:lnSpc>
              <a:defRPr sz="5000">
                <a:solidFill>
                  <a:schemeClr val="bg1"/>
                </a:solidFill>
              </a:defRPr>
            </a:lvl1pPr>
          </a:lstStyle>
          <a:p>
            <a:r>
              <a:rPr lang="en-GB"/>
              <a:t>Click to edit title</a:t>
            </a:r>
            <a:endParaRPr lang="da-DK"/>
          </a:p>
        </p:txBody>
      </p:sp>
      <p:sp>
        <p:nvSpPr>
          <p:cNvPr id="5" name="Pladsholder til tekst 4">
            <a:extLst>
              <a:ext uri="{FF2B5EF4-FFF2-40B4-BE49-F238E27FC236}">
                <a16:creationId xmlns:a16="http://schemas.microsoft.com/office/drawing/2014/main" id="{1AB2F448-6F2E-5CC3-8BBC-78EDD4639AC5}"/>
              </a:ext>
            </a:extLst>
          </p:cNvPr>
          <p:cNvSpPr>
            <a:spLocks noGrp="1"/>
          </p:cNvSpPr>
          <p:nvPr>
            <p:ph type="body" sz="quarter" idx="14"/>
          </p:nvPr>
        </p:nvSpPr>
        <p:spPr>
          <a:xfrm>
            <a:off x="587374" y="4005262"/>
            <a:ext cx="7272338" cy="865187"/>
          </a:xfrm>
          <a:prstGeom prst="rect">
            <a:avLst/>
          </a:prstGeom>
        </p:spPr>
        <p:txBody>
          <a:bodyPr lIns="0" tIns="0" rIns="0" bIns="0"/>
          <a:lstStyle>
            <a:lvl1pPr>
              <a:lnSpc>
                <a:spcPts val="2600"/>
              </a:lnSpc>
              <a:spcAft>
                <a:spcPts val="0"/>
              </a:spcAft>
              <a:buClr>
                <a:schemeClr val="bg1"/>
              </a:buClr>
              <a:defRPr sz="2000">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GB"/>
              <a:t>Click to edit Master text styles</a:t>
            </a:r>
          </a:p>
        </p:txBody>
      </p:sp>
      <p:sp>
        <p:nvSpPr>
          <p:cNvPr id="2" name="Grafik 2">
            <a:extLst>
              <a:ext uri="{FF2B5EF4-FFF2-40B4-BE49-F238E27FC236}">
                <a16:creationId xmlns:a16="http://schemas.microsoft.com/office/drawing/2014/main" id="{1FF61CEB-6B13-72EC-6E12-B24882FE149F}"/>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4281153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43 Quote in white card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rafik 2">
            <a:extLst>
              <a:ext uri="{FF2B5EF4-FFF2-40B4-BE49-F238E27FC236}">
                <a16:creationId xmlns:a16="http://schemas.microsoft.com/office/drawing/2014/main" id="{86FE6864-E8B2-5FE4-DA3E-C70369B04D9F}"/>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Afrundet rektangel 3">
            <a:extLst>
              <a:ext uri="{FF2B5EF4-FFF2-40B4-BE49-F238E27FC236}">
                <a16:creationId xmlns:a16="http://schemas.microsoft.com/office/drawing/2014/main" id="{F2DA0EDD-2D0B-E26D-AF33-7021F1E7725E}"/>
              </a:ext>
            </a:extLst>
          </p:cNvPr>
          <p:cNvSpPr/>
          <p:nvPr userDrawn="1"/>
        </p:nvSpPr>
        <p:spPr>
          <a:xfrm>
            <a:off x="587375" y="1344595"/>
            <a:ext cx="7272338" cy="4537075"/>
          </a:xfrm>
          <a:prstGeom prst="roundRect">
            <a:avLst>
              <a:gd name="adj" fmla="val 116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 name="Pladsholder til billede 11">
            <a:extLst>
              <a:ext uri="{FF2B5EF4-FFF2-40B4-BE49-F238E27FC236}">
                <a16:creationId xmlns:a16="http://schemas.microsoft.com/office/drawing/2014/main" id="{515A430E-6A65-5EBE-580F-4F221D6594D4}"/>
              </a:ext>
            </a:extLst>
          </p:cNvPr>
          <p:cNvSpPr>
            <a:spLocks noGrp="1"/>
          </p:cNvSpPr>
          <p:nvPr>
            <p:ph type="pic" sz="quarter" idx="13" hasCustomPrompt="1"/>
          </p:nvPr>
        </p:nvSpPr>
        <p:spPr>
          <a:xfrm>
            <a:off x="7140575" y="477325"/>
            <a:ext cx="4464050" cy="3888300"/>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a:t>Insert image</a:t>
            </a:r>
          </a:p>
        </p:txBody>
      </p:sp>
      <p:sp>
        <p:nvSpPr>
          <p:cNvPr id="10" name="Title 1">
            <a:extLst>
              <a:ext uri="{FF2B5EF4-FFF2-40B4-BE49-F238E27FC236}">
                <a16:creationId xmlns:a16="http://schemas.microsoft.com/office/drawing/2014/main" id="{40FC1661-A8B0-BE88-25C3-7614FA869072}"/>
              </a:ext>
            </a:extLst>
          </p:cNvPr>
          <p:cNvSpPr>
            <a:spLocks noGrp="1"/>
          </p:cNvSpPr>
          <p:nvPr>
            <p:ph type="title" hasCustomPrompt="1"/>
          </p:nvPr>
        </p:nvSpPr>
        <p:spPr>
          <a:xfrm>
            <a:off x="947738" y="1844675"/>
            <a:ext cx="5784658" cy="2520950"/>
          </a:xfrm>
          <a:prstGeom prst="rect">
            <a:avLst/>
          </a:prstGeom>
        </p:spPr>
        <p:txBody>
          <a:bodyPr/>
          <a:lstStyle>
            <a:lvl1pPr>
              <a:lnSpc>
                <a:spcPct val="100000"/>
              </a:lnSpc>
              <a:defRPr sz="2800"/>
            </a:lvl1pPr>
          </a:lstStyle>
          <a:p>
            <a:r>
              <a:rPr lang="en-GB"/>
              <a:t>Click to edit quote</a:t>
            </a:r>
            <a:endParaRPr lang="da-DK"/>
          </a:p>
        </p:txBody>
      </p:sp>
      <p:sp>
        <p:nvSpPr>
          <p:cNvPr id="17" name="Text Placeholder 15">
            <a:extLst>
              <a:ext uri="{FF2B5EF4-FFF2-40B4-BE49-F238E27FC236}">
                <a16:creationId xmlns:a16="http://schemas.microsoft.com/office/drawing/2014/main" id="{A47BEEF9-0A22-6A83-200D-CE23DD35A181}"/>
              </a:ext>
            </a:extLst>
          </p:cNvPr>
          <p:cNvSpPr>
            <a:spLocks noGrp="1"/>
          </p:cNvSpPr>
          <p:nvPr>
            <p:ph type="body" sz="quarter" idx="15" hasCustomPrompt="1"/>
          </p:nvPr>
        </p:nvSpPr>
        <p:spPr>
          <a:xfrm>
            <a:off x="947737" y="4865705"/>
            <a:ext cx="5784657" cy="255608"/>
          </a:xfrm>
        </p:spPr>
        <p:txBody>
          <a:bodyPr/>
          <a:lstStyle>
            <a:lvl1pPr marL="0" indent="0">
              <a:buNone/>
              <a:defRPr b="0" i="0">
                <a:latin typeface="Franklin Gothic Demi" panose="020B0603020102020204" pitchFamily="34" charset="0"/>
              </a:defRPr>
            </a:lvl1pPr>
          </a:lstStyle>
          <a:p>
            <a:pPr lvl="0"/>
            <a:r>
              <a:rPr lang="en-NO"/>
              <a:t>Full name</a:t>
            </a:r>
          </a:p>
        </p:txBody>
      </p:sp>
      <p:sp>
        <p:nvSpPr>
          <p:cNvPr id="18" name="Text Placeholder 15">
            <a:extLst>
              <a:ext uri="{FF2B5EF4-FFF2-40B4-BE49-F238E27FC236}">
                <a16:creationId xmlns:a16="http://schemas.microsoft.com/office/drawing/2014/main" id="{FED8F32F-F9AA-CE22-2059-D4555B45F530}"/>
              </a:ext>
            </a:extLst>
          </p:cNvPr>
          <p:cNvSpPr>
            <a:spLocks noGrp="1"/>
          </p:cNvSpPr>
          <p:nvPr>
            <p:ph type="body" sz="quarter" idx="16" hasCustomPrompt="1"/>
          </p:nvPr>
        </p:nvSpPr>
        <p:spPr>
          <a:xfrm>
            <a:off x="947737" y="5119093"/>
            <a:ext cx="5784657" cy="255608"/>
          </a:xfrm>
        </p:spPr>
        <p:txBody>
          <a:bodyPr/>
          <a:lstStyle>
            <a:lvl1pPr marL="0" indent="0">
              <a:buNone/>
              <a:defRPr b="0" i="0">
                <a:latin typeface="+mn-lt"/>
              </a:defRPr>
            </a:lvl1pPr>
          </a:lstStyle>
          <a:p>
            <a:pPr lvl="0"/>
            <a:r>
              <a:rPr lang="en-NO"/>
              <a:t>Title, company</a:t>
            </a:r>
          </a:p>
        </p:txBody>
      </p:sp>
    </p:spTree>
    <p:extLst>
      <p:ext uri="{BB962C8B-B14F-4D97-AF65-F5344CB8AC3E}">
        <p14:creationId xmlns:p14="http://schemas.microsoft.com/office/powerpoint/2010/main" val="32640479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4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el 6">
            <a:extLst>
              <a:ext uri="{FF2B5EF4-FFF2-40B4-BE49-F238E27FC236}">
                <a16:creationId xmlns:a16="http://schemas.microsoft.com/office/drawing/2014/main" id="{B9819FED-BA71-D6D7-3D2C-42BDF34402D3}"/>
              </a:ext>
            </a:extLst>
          </p:cNvPr>
          <p:cNvSpPr>
            <a:spLocks noGrp="1"/>
          </p:cNvSpPr>
          <p:nvPr>
            <p:ph type="title" hasCustomPrompt="1"/>
          </p:nvPr>
        </p:nvSpPr>
        <p:spPr>
          <a:xfrm>
            <a:off x="1524000" y="1490329"/>
            <a:ext cx="9144001" cy="2370471"/>
          </a:xfrm>
        </p:spPr>
        <p:txBody>
          <a:bodyPr/>
          <a:lstStyle>
            <a:lvl1pPr>
              <a:defRPr sz="3600">
                <a:solidFill>
                  <a:srgbClr val="171717"/>
                </a:solidFill>
              </a:defRPr>
            </a:lvl1pPr>
          </a:lstStyle>
          <a:p>
            <a:r>
              <a:rPr lang="en-GB"/>
              <a:t>Click to edit quote</a:t>
            </a:r>
            <a:endParaRPr lang="da-DK"/>
          </a:p>
        </p:txBody>
      </p:sp>
      <p:sp>
        <p:nvSpPr>
          <p:cNvPr id="2" name="Text Placeholder 15">
            <a:extLst>
              <a:ext uri="{FF2B5EF4-FFF2-40B4-BE49-F238E27FC236}">
                <a16:creationId xmlns:a16="http://schemas.microsoft.com/office/drawing/2014/main" id="{21E67010-D646-F3A6-C0F1-F39388A714DC}"/>
              </a:ext>
            </a:extLst>
          </p:cNvPr>
          <p:cNvSpPr>
            <a:spLocks noGrp="1"/>
          </p:cNvSpPr>
          <p:nvPr>
            <p:ph type="body" sz="quarter" idx="15" hasCustomPrompt="1"/>
          </p:nvPr>
        </p:nvSpPr>
        <p:spPr>
          <a:xfrm>
            <a:off x="1524000" y="4005263"/>
            <a:ext cx="6335713" cy="255608"/>
          </a:xfrm>
        </p:spPr>
        <p:txBody>
          <a:bodyPr/>
          <a:lstStyle>
            <a:lvl1pPr marL="0" indent="0">
              <a:buNone/>
              <a:defRPr b="0" i="0">
                <a:latin typeface="Franklin Gothic Demi" panose="020B0603020102020204" pitchFamily="34" charset="0"/>
              </a:defRPr>
            </a:lvl1pPr>
          </a:lstStyle>
          <a:p>
            <a:pPr lvl="0"/>
            <a:r>
              <a:rPr lang="en-NO"/>
              <a:t>Full name</a:t>
            </a:r>
          </a:p>
        </p:txBody>
      </p:sp>
      <p:sp>
        <p:nvSpPr>
          <p:cNvPr id="3" name="Text Placeholder 15">
            <a:extLst>
              <a:ext uri="{FF2B5EF4-FFF2-40B4-BE49-F238E27FC236}">
                <a16:creationId xmlns:a16="http://schemas.microsoft.com/office/drawing/2014/main" id="{FBC6C238-D290-AD85-5E6E-785EA2ED78CF}"/>
              </a:ext>
            </a:extLst>
          </p:cNvPr>
          <p:cNvSpPr>
            <a:spLocks noGrp="1"/>
          </p:cNvSpPr>
          <p:nvPr>
            <p:ph type="body" sz="quarter" idx="16" hasCustomPrompt="1"/>
          </p:nvPr>
        </p:nvSpPr>
        <p:spPr>
          <a:xfrm>
            <a:off x="1524000" y="4258651"/>
            <a:ext cx="6335713" cy="255608"/>
          </a:xfrm>
        </p:spPr>
        <p:txBody>
          <a:bodyPr/>
          <a:lstStyle>
            <a:lvl1pPr marL="0" indent="0">
              <a:buNone/>
              <a:defRPr b="0" i="0">
                <a:latin typeface="Franklin Gothic Book" panose="020B0503020102020204" pitchFamily="34" charset="0"/>
              </a:defRPr>
            </a:lvl1pPr>
          </a:lstStyle>
          <a:p>
            <a:pPr lvl="0"/>
            <a:r>
              <a:rPr lang="en-NO"/>
              <a:t>Title, company</a:t>
            </a:r>
          </a:p>
        </p:txBody>
      </p:sp>
    </p:spTree>
    <p:extLst>
      <p:ext uri="{BB962C8B-B14F-4D97-AF65-F5344CB8AC3E}">
        <p14:creationId xmlns:p14="http://schemas.microsoft.com/office/powerpoint/2010/main" val="38783864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45 Quote,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el 6">
            <a:extLst>
              <a:ext uri="{FF2B5EF4-FFF2-40B4-BE49-F238E27FC236}">
                <a16:creationId xmlns:a16="http://schemas.microsoft.com/office/drawing/2014/main" id="{E3FF44CD-60AA-0F22-3FAB-E95DB70ADD5C}"/>
              </a:ext>
            </a:extLst>
          </p:cNvPr>
          <p:cNvSpPr>
            <a:spLocks noGrp="1"/>
          </p:cNvSpPr>
          <p:nvPr>
            <p:ph type="title" hasCustomPrompt="1"/>
          </p:nvPr>
        </p:nvSpPr>
        <p:spPr>
          <a:xfrm>
            <a:off x="1524000" y="1490329"/>
            <a:ext cx="9144001" cy="2370471"/>
          </a:xfrm>
        </p:spPr>
        <p:txBody>
          <a:bodyPr/>
          <a:lstStyle>
            <a:lvl1pPr>
              <a:defRPr sz="3600">
                <a:solidFill>
                  <a:schemeClr val="bg1"/>
                </a:solidFill>
              </a:defRPr>
            </a:lvl1pPr>
          </a:lstStyle>
          <a:p>
            <a:r>
              <a:rPr lang="en-GB"/>
              <a:t>Click to edit quote</a:t>
            </a:r>
            <a:endParaRPr lang="da-DK"/>
          </a:p>
        </p:txBody>
      </p:sp>
      <p:sp>
        <p:nvSpPr>
          <p:cNvPr id="2" name="Grafik 2">
            <a:extLst>
              <a:ext uri="{FF2B5EF4-FFF2-40B4-BE49-F238E27FC236}">
                <a16:creationId xmlns:a16="http://schemas.microsoft.com/office/drawing/2014/main" id="{F62AA3C6-9C4D-75A6-5E20-E9223E49B2AD}"/>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Text Placeholder 15">
            <a:extLst>
              <a:ext uri="{FF2B5EF4-FFF2-40B4-BE49-F238E27FC236}">
                <a16:creationId xmlns:a16="http://schemas.microsoft.com/office/drawing/2014/main" id="{0B2049CB-F434-A310-E373-2DEC5A6664D8}"/>
              </a:ext>
            </a:extLst>
          </p:cNvPr>
          <p:cNvSpPr>
            <a:spLocks noGrp="1"/>
          </p:cNvSpPr>
          <p:nvPr>
            <p:ph type="body" sz="quarter" idx="15" hasCustomPrompt="1"/>
          </p:nvPr>
        </p:nvSpPr>
        <p:spPr>
          <a:xfrm>
            <a:off x="1524000" y="4005263"/>
            <a:ext cx="6335713" cy="255608"/>
          </a:xfrm>
        </p:spPr>
        <p:txBody>
          <a:bodyPr/>
          <a:lstStyle>
            <a:lvl1pPr marL="0" indent="0">
              <a:buNone/>
              <a:defRPr b="0" i="0">
                <a:solidFill>
                  <a:schemeClr val="bg1"/>
                </a:solidFill>
                <a:latin typeface="Franklin Gothic Demi" panose="020B0603020102020204" pitchFamily="34" charset="0"/>
              </a:defRPr>
            </a:lvl1pPr>
          </a:lstStyle>
          <a:p>
            <a:pPr lvl="0"/>
            <a:r>
              <a:rPr lang="en-NO"/>
              <a:t>Full name</a:t>
            </a:r>
          </a:p>
        </p:txBody>
      </p:sp>
      <p:sp>
        <p:nvSpPr>
          <p:cNvPr id="4" name="Text Placeholder 15">
            <a:extLst>
              <a:ext uri="{FF2B5EF4-FFF2-40B4-BE49-F238E27FC236}">
                <a16:creationId xmlns:a16="http://schemas.microsoft.com/office/drawing/2014/main" id="{CB62BE0B-76AE-921A-3171-7F8BCC0E8821}"/>
              </a:ext>
            </a:extLst>
          </p:cNvPr>
          <p:cNvSpPr>
            <a:spLocks noGrp="1"/>
          </p:cNvSpPr>
          <p:nvPr>
            <p:ph type="body" sz="quarter" idx="16" hasCustomPrompt="1"/>
          </p:nvPr>
        </p:nvSpPr>
        <p:spPr>
          <a:xfrm>
            <a:off x="1524000" y="4258651"/>
            <a:ext cx="6335713" cy="255608"/>
          </a:xfrm>
        </p:spPr>
        <p:txBody>
          <a:bodyPr/>
          <a:lstStyle>
            <a:lvl1pPr marL="0" indent="0">
              <a:buNone/>
              <a:defRPr b="0" i="0">
                <a:solidFill>
                  <a:schemeClr val="bg1"/>
                </a:solidFill>
                <a:latin typeface="+mn-lt"/>
              </a:defRPr>
            </a:lvl1pPr>
          </a:lstStyle>
          <a:p>
            <a:pPr lvl="0"/>
            <a:r>
              <a:rPr lang="en-NO"/>
              <a:t>Title, company</a:t>
            </a:r>
          </a:p>
        </p:txBody>
      </p:sp>
    </p:spTree>
    <p:extLst>
      <p:ext uri="{BB962C8B-B14F-4D97-AF65-F5344CB8AC3E}">
        <p14:creationId xmlns:p14="http://schemas.microsoft.com/office/powerpoint/2010/main" val="8881091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6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chemeClr val="tx1"/>
                </a:solidFill>
              </a:defRPr>
            </a:lvl1pPr>
          </a:lstStyle>
          <a:p>
            <a:r>
              <a:rPr lang="en-GB"/>
              <a:t>Click to edit title</a:t>
            </a:r>
            <a:endParaRPr lang="da-DK"/>
          </a:p>
        </p:txBody>
      </p:sp>
    </p:spTree>
    <p:extLst>
      <p:ext uri="{BB962C8B-B14F-4D97-AF65-F5344CB8AC3E}">
        <p14:creationId xmlns:p14="http://schemas.microsoft.com/office/powerpoint/2010/main" val="4502759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7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rgbClr val="FFFFFF"/>
                </a:solidFill>
              </a:defRPr>
            </a:lvl1pPr>
          </a:lstStyle>
          <a:p>
            <a:r>
              <a:rPr lang="en-GB"/>
              <a:t>Click to edit title</a:t>
            </a:r>
            <a:endParaRPr lang="da-DK"/>
          </a:p>
        </p:txBody>
      </p:sp>
      <p:sp>
        <p:nvSpPr>
          <p:cNvPr id="3" name="Grafik 2">
            <a:extLst>
              <a:ext uri="{FF2B5EF4-FFF2-40B4-BE49-F238E27FC236}">
                <a16:creationId xmlns:a16="http://schemas.microsoft.com/office/drawing/2014/main" id="{8BF55D15-1C05-0E78-3D14-2ECAF1263238}"/>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635327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 Front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8D3635F-1CA0-B0C9-5D8E-F55371ABA42C}"/>
              </a:ext>
            </a:extLst>
          </p:cNvPr>
          <p:cNvSpPr>
            <a:spLocks noGrp="1"/>
          </p:cNvSpPr>
          <p:nvPr>
            <p:ph type="ctrTitle" hasCustomPrompt="1"/>
          </p:nvPr>
        </p:nvSpPr>
        <p:spPr>
          <a:xfrm>
            <a:off x="1524000" y="3500437"/>
            <a:ext cx="4464050" cy="2376487"/>
          </a:xfrm>
          <a:prstGeom prst="rect">
            <a:avLst/>
          </a:prstGeom>
        </p:spPr>
        <p:txBody>
          <a:bodyPr anchor="ctr" anchorCtr="0">
            <a:noAutofit/>
          </a:bodyPr>
          <a:lstStyle>
            <a:lvl1pPr algn="l">
              <a:lnSpc>
                <a:spcPts val="6000"/>
              </a:lnSpc>
              <a:defRPr sz="5000">
                <a:solidFill>
                  <a:schemeClr val="tx1"/>
                </a:solidFill>
              </a:defRPr>
            </a:lvl1pPr>
          </a:lstStyle>
          <a:p>
            <a:r>
              <a:rPr lang="en-GB"/>
              <a:t>Click to edit title</a:t>
            </a:r>
            <a:endParaRPr lang="da-DK"/>
          </a:p>
        </p:txBody>
      </p:sp>
      <p:sp>
        <p:nvSpPr>
          <p:cNvPr id="2" name="Grafik 2">
            <a:extLst>
              <a:ext uri="{FF2B5EF4-FFF2-40B4-BE49-F238E27FC236}">
                <a16:creationId xmlns:a16="http://schemas.microsoft.com/office/drawing/2014/main" id="{147C37C5-BE20-8043-416F-42F32E6181BF}"/>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9564327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8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rgbClr val="FFFFFF"/>
                </a:solidFill>
              </a:defRPr>
            </a:lvl1pPr>
          </a:lstStyle>
          <a:p>
            <a:r>
              <a:rPr lang="en-GB"/>
              <a:t>Click to edit title</a:t>
            </a:r>
            <a:endParaRPr lang="da-DK"/>
          </a:p>
        </p:txBody>
      </p:sp>
    </p:spTree>
    <p:extLst>
      <p:ext uri="{BB962C8B-B14F-4D97-AF65-F5344CB8AC3E}">
        <p14:creationId xmlns:p14="http://schemas.microsoft.com/office/powerpoint/2010/main" val="24160941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49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rgbClr val="FFFFFF"/>
                </a:solidFill>
              </a:defRPr>
            </a:lvl1pPr>
          </a:lstStyle>
          <a:p>
            <a:r>
              <a:rPr lang="en-GB"/>
              <a:t>Click to edit title</a:t>
            </a:r>
            <a:endParaRPr lang="da-DK"/>
          </a:p>
        </p:txBody>
      </p:sp>
      <p:sp>
        <p:nvSpPr>
          <p:cNvPr id="3" name="Grafik 2">
            <a:extLst>
              <a:ext uri="{FF2B5EF4-FFF2-40B4-BE49-F238E27FC236}">
                <a16:creationId xmlns:a16="http://schemas.microsoft.com/office/drawing/2014/main" id="{BDC5A90B-B277-F1EC-5AC8-A2ECE36AA309}"/>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578818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50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3500437"/>
            <a:ext cx="7272338" cy="2520951"/>
          </a:xfrm>
          <a:prstGeom prst="rect">
            <a:avLst/>
          </a:prstGeom>
        </p:spPr>
        <p:txBody>
          <a:bodyPr anchor="ctr" anchorCtr="0">
            <a:noAutofit/>
          </a:bodyPr>
          <a:lstStyle>
            <a:lvl1pPr algn="l">
              <a:lnSpc>
                <a:spcPts val="6000"/>
              </a:lnSpc>
              <a:defRPr sz="5000">
                <a:solidFill>
                  <a:schemeClr val="tx1"/>
                </a:solidFill>
              </a:defRPr>
            </a:lvl1pPr>
          </a:lstStyle>
          <a:p>
            <a:r>
              <a:rPr lang="en-GB"/>
              <a:t>Click to edit title</a:t>
            </a:r>
            <a:endParaRPr lang="da-DK"/>
          </a:p>
        </p:txBody>
      </p:sp>
      <p:sp>
        <p:nvSpPr>
          <p:cNvPr id="3" name="Grafik 2">
            <a:extLst>
              <a:ext uri="{FF2B5EF4-FFF2-40B4-BE49-F238E27FC236}">
                <a16:creationId xmlns:a16="http://schemas.microsoft.com/office/drawing/2014/main" id="{434D1750-6627-90DA-3998-9A0E147E1B6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6459336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51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3500437"/>
            <a:ext cx="7272338" cy="2520951"/>
          </a:xfrm>
          <a:prstGeom prst="rect">
            <a:avLst/>
          </a:prstGeom>
        </p:spPr>
        <p:txBody>
          <a:bodyPr anchor="ctr" anchorCtr="0">
            <a:noAutofit/>
          </a:bodyPr>
          <a:lstStyle>
            <a:lvl1pPr algn="l">
              <a:lnSpc>
                <a:spcPts val="6000"/>
              </a:lnSpc>
              <a:defRPr sz="5000">
                <a:solidFill>
                  <a:srgbClr val="FFFFFF"/>
                </a:solidFill>
              </a:defRPr>
            </a:lvl1pPr>
          </a:lstStyle>
          <a:p>
            <a:r>
              <a:rPr lang="en-GB"/>
              <a:t>Click to edit title</a:t>
            </a:r>
            <a:endParaRPr lang="da-DK"/>
          </a:p>
        </p:txBody>
      </p:sp>
      <p:sp>
        <p:nvSpPr>
          <p:cNvPr id="3" name="Grafik 2">
            <a:extLst>
              <a:ext uri="{FF2B5EF4-FFF2-40B4-BE49-F238E27FC236}">
                <a16:creationId xmlns:a16="http://schemas.microsoft.com/office/drawing/2014/main" id="{67F27F5A-D194-29ED-4679-671E8E83626D}"/>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062689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52 Outr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3500437"/>
            <a:ext cx="7272338" cy="2520951"/>
          </a:xfrm>
          <a:prstGeom prst="rect">
            <a:avLst/>
          </a:prstGeom>
        </p:spPr>
        <p:txBody>
          <a:bodyPr anchor="ctr" anchorCtr="0">
            <a:noAutofit/>
          </a:bodyPr>
          <a:lstStyle>
            <a:lvl1pPr algn="l">
              <a:lnSpc>
                <a:spcPts val="6000"/>
              </a:lnSpc>
              <a:defRPr sz="5000">
                <a:solidFill>
                  <a:srgbClr val="FFFFFF"/>
                </a:solidFill>
              </a:defRPr>
            </a:lvl1pPr>
          </a:lstStyle>
          <a:p>
            <a:r>
              <a:rPr lang="en-GB"/>
              <a:t>Click to edit title</a:t>
            </a:r>
            <a:endParaRPr lang="da-DK"/>
          </a:p>
        </p:txBody>
      </p:sp>
      <p:sp>
        <p:nvSpPr>
          <p:cNvPr id="3" name="Grafik 2">
            <a:extLst>
              <a:ext uri="{FF2B5EF4-FFF2-40B4-BE49-F238E27FC236}">
                <a16:creationId xmlns:a16="http://schemas.microsoft.com/office/drawing/2014/main" id="{805E4C86-3D95-68A3-B8E3-4E1412E04868}"/>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6579347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53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rafik 2">
            <a:extLst>
              <a:ext uri="{FF2B5EF4-FFF2-40B4-BE49-F238E27FC236}">
                <a16:creationId xmlns:a16="http://schemas.microsoft.com/office/drawing/2014/main" id="{1740F286-2222-6DB9-BB87-4854EAFCC6F6}"/>
              </a:ext>
            </a:extLst>
          </p:cNvPr>
          <p:cNvSpPr/>
          <p:nvPr userDrawn="1"/>
        </p:nvSpPr>
        <p:spPr>
          <a:xfrm>
            <a:off x="3863975" y="2791460"/>
            <a:ext cx="4464050" cy="1275080"/>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41757614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54 Logo + tag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322CA4E-243D-2C42-A5F5-0A2B58A0BFE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67699" y="1901795"/>
            <a:ext cx="6853805" cy="3476698"/>
          </a:xfrm>
          <a:prstGeom prst="rect">
            <a:avLst/>
          </a:prstGeom>
        </p:spPr>
      </p:pic>
    </p:spTree>
    <p:extLst>
      <p:ext uri="{BB962C8B-B14F-4D97-AF65-F5344CB8AC3E}">
        <p14:creationId xmlns:p14="http://schemas.microsoft.com/office/powerpoint/2010/main" val="7998927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5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1992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56 Blank, black">
    <p:bg>
      <p:bgPr>
        <a:solidFill>
          <a:schemeClr val="tx1"/>
        </a:solidFill>
        <a:effectLst/>
      </p:bgPr>
    </p:bg>
    <p:spTree>
      <p:nvGrpSpPr>
        <p:cNvPr id="1" name=""/>
        <p:cNvGrpSpPr/>
        <p:nvPr/>
      </p:nvGrpSpPr>
      <p:grpSpPr>
        <a:xfrm>
          <a:off x="0" y="0"/>
          <a:ext cx="0" cy="0"/>
          <a:chOff x="0" y="0"/>
          <a:chExt cx="0" cy="0"/>
        </a:xfrm>
      </p:grpSpPr>
      <p:sp>
        <p:nvSpPr>
          <p:cNvPr id="2" name="Grafik 2">
            <a:extLst>
              <a:ext uri="{FF2B5EF4-FFF2-40B4-BE49-F238E27FC236}">
                <a16:creationId xmlns:a16="http://schemas.microsoft.com/office/drawing/2014/main" id="{8BCFAFF8-858A-FCE2-3A59-181A842153A6}"/>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36064026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7 ---&gt;">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94C82C-678D-D467-3235-D160C3D79B2C}"/>
              </a:ext>
            </a:extLst>
          </p:cNvPr>
          <p:cNvSpPr txBox="1"/>
          <p:nvPr userDrawn="1"/>
        </p:nvSpPr>
        <p:spPr>
          <a:xfrm>
            <a:off x="552155" y="544414"/>
            <a:ext cx="9260010" cy="4616648"/>
          </a:xfrm>
          <a:prstGeom prst="rect">
            <a:avLst/>
          </a:prstGeom>
          <a:noFill/>
        </p:spPr>
        <p:txBody>
          <a:bodyPr wrap="square" lIns="0" tIns="0" rIns="0" bIns="0" rtlCol="0">
            <a:spAutoFit/>
          </a:bodyPr>
          <a:lstStyle/>
          <a:p>
            <a:pPr algn="l"/>
            <a:r>
              <a:rPr lang="en-NO" sz="10000" b="1" i="0">
                <a:latin typeface="Franklin Gothic Demi" panose="020B0603020102020204" pitchFamily="34" charset="0"/>
              </a:rPr>
              <a:t>Don’t use the following master slides</a:t>
            </a:r>
          </a:p>
        </p:txBody>
      </p:sp>
      <p:cxnSp>
        <p:nvCxnSpPr>
          <p:cNvPr id="5" name="Straight Arrow Connector 4">
            <a:extLst>
              <a:ext uri="{FF2B5EF4-FFF2-40B4-BE49-F238E27FC236}">
                <a16:creationId xmlns:a16="http://schemas.microsoft.com/office/drawing/2014/main" id="{BFA290A3-6D6D-9DA7-E7A2-93B93438352F}"/>
              </a:ext>
            </a:extLst>
          </p:cNvPr>
          <p:cNvCxnSpPr>
            <a:cxnSpLocks/>
          </p:cNvCxnSpPr>
          <p:nvPr userDrawn="1"/>
        </p:nvCxnSpPr>
        <p:spPr>
          <a:xfrm>
            <a:off x="587375" y="5734051"/>
            <a:ext cx="8208963" cy="0"/>
          </a:xfrm>
          <a:prstGeom prst="straightConnector1">
            <a:avLst/>
          </a:prstGeom>
          <a:ln w="1016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39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7 Front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F39557-08A6-3EE0-A827-8C6FBF250C97}"/>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bg1"/>
                </a:solidFill>
              </a:defRPr>
            </a:lvl1pPr>
          </a:lstStyle>
          <a:p>
            <a:r>
              <a:rPr lang="en-GB"/>
              <a:t>Click to edit title</a:t>
            </a:r>
            <a:endParaRPr lang="da-DK"/>
          </a:p>
        </p:txBody>
      </p:sp>
      <p:sp>
        <p:nvSpPr>
          <p:cNvPr id="4" name="Text Placeholder 3">
            <a:extLst>
              <a:ext uri="{FF2B5EF4-FFF2-40B4-BE49-F238E27FC236}">
                <a16:creationId xmlns:a16="http://schemas.microsoft.com/office/drawing/2014/main" id="{97C6A897-0BF1-34D2-1858-EF5B30EA30C9}"/>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a:t>Click to add subtitle</a:t>
            </a:r>
          </a:p>
        </p:txBody>
      </p:sp>
      <p:sp>
        <p:nvSpPr>
          <p:cNvPr id="2" name="Grafik 2">
            <a:extLst>
              <a:ext uri="{FF2B5EF4-FFF2-40B4-BE49-F238E27FC236}">
                <a16:creationId xmlns:a16="http://schemas.microsoft.com/office/drawing/2014/main" id="{CAE4AAF8-70AE-E691-BDB5-1722810D4409}"/>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4945886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09 Agenda // title + text">
  <p:cSld name="09 Agenda // title + text">
    <p:spTree>
      <p:nvGrpSpPr>
        <p:cNvPr id="1" name="Shape 42"/>
        <p:cNvGrpSpPr/>
        <p:nvPr/>
      </p:nvGrpSpPr>
      <p:grpSpPr>
        <a:xfrm>
          <a:off x="0" y="0"/>
          <a:ext cx="0" cy="0"/>
          <a:chOff x="0" y="0"/>
          <a:chExt cx="0" cy="0"/>
        </a:xfrm>
      </p:grpSpPr>
      <p:sp>
        <p:nvSpPr>
          <p:cNvPr id="28" name="Do not remove" hidden="1">
            <a:extLst>
              <a:ext uri="{FF2B5EF4-FFF2-40B4-BE49-F238E27FC236}">
                <a16:creationId xmlns:a16="http://schemas.microsoft.com/office/drawing/2014/main" id="{368826A4-3680-806C-C2BB-A88C2B9EA974}"/>
              </a:ext>
            </a:extLst>
          </p:cNvPr>
          <p:cNvSpPr/>
          <p:nvPr userDrawn="1">
            <p:custDataLst>
              <p:tags r:id="rId1"/>
            </p:custDataLst>
          </p:nvPr>
        </p:nvSpPr>
        <p:spPr>
          <a:xfrm>
            <a:off x="0" y="0"/>
            <a:ext cx="12700" cy="12700"/>
          </a:xfrm>
          <a:prstGeom prst="octagon">
            <a:avLst/>
          </a:prstGeom>
          <a:noFill/>
          <a:ln>
            <a:noFill/>
          </a:ln>
          <a:extLst>
            <a:ext uri="{909E8E84-426E-40DD-AFC4-6F175D3DCCD1}">
              <a14:hiddenFill xmlns:a14="http://schemas.microsoft.com/office/drawing/2010/main">
                <a:solidFill>
                  <a:schemeClr val="tx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rgbClr val="FFFFFF"/>
              </a:solidFill>
            </a:endParaRPr>
          </a:p>
        </p:txBody>
      </p:sp>
      <p:sp>
        <p:nvSpPr>
          <p:cNvPr id="43" name="Google Shape;43;p10"/>
          <p:cNvSpPr txBox="1">
            <a:spLocks noGrp="1"/>
          </p:cNvSpPr>
          <p:nvPr>
            <p:ph type="title"/>
          </p:nvPr>
        </p:nvSpPr>
        <p:spPr>
          <a:xfrm>
            <a:off x="587375" y="476250"/>
            <a:ext cx="11017200" cy="1368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71717"/>
              </a:buClr>
              <a:buSzPts val="18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4" name="Google Shape;44;p10"/>
          <p:cNvSpPr txBox="1">
            <a:spLocks noGrp="1"/>
          </p:cNvSpPr>
          <p:nvPr>
            <p:ph type="body" idx="1"/>
          </p:nvPr>
        </p:nvSpPr>
        <p:spPr>
          <a:xfrm>
            <a:off x="587375" y="1989150"/>
            <a:ext cx="8209200" cy="3887700"/>
          </a:xfrm>
          <a:prstGeom prst="rect">
            <a:avLst/>
          </a:prstGeom>
        </p:spPr>
        <p:txBody>
          <a:bodyPr spcFirstLastPara="1" wrap="square" lIns="0" tIns="0" rIns="0" bIns="0" anchor="t" anchorCtr="0">
            <a:noAutofit/>
          </a:bodyPr>
          <a:lstStyle>
            <a:lvl1pPr marL="457200" lvl="0" indent="-323850" rtl="0">
              <a:lnSpc>
                <a:spcPct val="115000"/>
              </a:lnSpc>
              <a:spcBef>
                <a:spcPts val="0"/>
              </a:spcBef>
              <a:spcAft>
                <a:spcPts val="0"/>
              </a:spcAft>
              <a:buSzPts val="1500"/>
              <a:buChar char="−"/>
              <a:defRPr/>
            </a:lvl1pPr>
            <a:lvl2pPr marL="914400" lvl="1" indent="-323850" rtl="0">
              <a:lnSpc>
                <a:spcPct val="115000"/>
              </a:lnSpc>
              <a:spcBef>
                <a:spcPts val="1200"/>
              </a:spcBef>
              <a:spcAft>
                <a:spcPts val="0"/>
              </a:spcAft>
              <a:buSzPts val="1500"/>
              <a:buChar char="○"/>
              <a:defRPr/>
            </a:lvl2pPr>
            <a:lvl3pPr marL="1371600" lvl="2" indent="-323850" rtl="0">
              <a:lnSpc>
                <a:spcPct val="115000"/>
              </a:lnSpc>
              <a:spcBef>
                <a:spcPts val="1200"/>
              </a:spcBef>
              <a:spcAft>
                <a:spcPts val="0"/>
              </a:spcAft>
              <a:buSzPts val="1500"/>
              <a:buChar char="■"/>
              <a:defRPr/>
            </a:lvl3pPr>
            <a:lvl4pPr marL="1828800" lvl="3" indent="-323850" rtl="0">
              <a:lnSpc>
                <a:spcPct val="115000"/>
              </a:lnSpc>
              <a:spcBef>
                <a:spcPts val="1200"/>
              </a:spcBef>
              <a:spcAft>
                <a:spcPts val="0"/>
              </a:spcAft>
              <a:buSzPts val="1500"/>
              <a:buChar char="●"/>
              <a:defRPr/>
            </a:lvl4pPr>
            <a:lvl5pPr marL="2286000" lvl="4" indent="-323850" rtl="0">
              <a:lnSpc>
                <a:spcPct val="115000"/>
              </a:lnSpc>
              <a:spcBef>
                <a:spcPts val="1200"/>
              </a:spcBef>
              <a:spcAft>
                <a:spcPts val="0"/>
              </a:spcAft>
              <a:buSzPts val="1500"/>
              <a:buChar char="○"/>
              <a:defRPr/>
            </a:lvl5pPr>
            <a:lvl6pPr marL="2743200" lvl="5" indent="-323850" rtl="0">
              <a:lnSpc>
                <a:spcPct val="115000"/>
              </a:lnSpc>
              <a:spcBef>
                <a:spcPts val="1200"/>
              </a:spcBef>
              <a:spcAft>
                <a:spcPts val="0"/>
              </a:spcAft>
              <a:buSzPts val="1500"/>
              <a:buChar char="■"/>
              <a:defRPr/>
            </a:lvl6pPr>
            <a:lvl7pPr marL="3200400" lvl="6" indent="-323850" rtl="0">
              <a:lnSpc>
                <a:spcPct val="115000"/>
              </a:lnSpc>
              <a:spcBef>
                <a:spcPts val="1200"/>
              </a:spcBef>
              <a:spcAft>
                <a:spcPts val="0"/>
              </a:spcAft>
              <a:buSzPts val="1500"/>
              <a:buChar char="●"/>
              <a:defRPr/>
            </a:lvl7pPr>
            <a:lvl8pPr marL="3657600" lvl="7" indent="-323850" rtl="0">
              <a:lnSpc>
                <a:spcPct val="115000"/>
              </a:lnSpc>
              <a:spcBef>
                <a:spcPts val="1200"/>
              </a:spcBef>
              <a:spcAft>
                <a:spcPts val="0"/>
              </a:spcAft>
              <a:buSzPts val="1500"/>
              <a:buChar char="○"/>
              <a:defRPr/>
            </a:lvl8pPr>
            <a:lvl9pPr marL="4114800" lvl="8" indent="-323850" rtl="0">
              <a:lnSpc>
                <a:spcPct val="115000"/>
              </a:lnSpc>
              <a:spcBef>
                <a:spcPts val="1200"/>
              </a:spcBef>
              <a:spcAft>
                <a:spcPts val="1200"/>
              </a:spcAft>
              <a:buSzPts val="1500"/>
              <a:buChar char="■"/>
              <a:defRPr/>
            </a:lvl9pPr>
          </a:lstStyle>
          <a:p>
            <a:endParaRPr/>
          </a:p>
        </p:txBody>
      </p:sp>
    </p:spTree>
    <p:extLst>
      <p:ext uri="{BB962C8B-B14F-4D97-AF65-F5344CB8AC3E}">
        <p14:creationId xmlns:p14="http://schemas.microsoft.com/office/powerpoint/2010/main" val="2407547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ladsholder til tekst 5">
            <a:extLst>
              <a:ext uri="{FF2B5EF4-FFF2-40B4-BE49-F238E27FC236}">
                <a16:creationId xmlns:a16="http://schemas.microsoft.com/office/drawing/2014/main" id="{2C88D07F-BB0B-BD18-2781-257CE1DDC196}"/>
              </a:ext>
            </a:extLst>
          </p:cNvPr>
          <p:cNvSpPr>
            <a:spLocks noGrp="1"/>
          </p:cNvSpPr>
          <p:nvPr>
            <p:ph type="body" sz="quarter" idx="11" hasCustomPrompt="1"/>
          </p:nvPr>
        </p:nvSpPr>
        <p:spPr>
          <a:xfrm>
            <a:off x="6203952" y="1484313"/>
            <a:ext cx="5400675" cy="4392611"/>
          </a:xfrm>
        </p:spPr>
        <p:txBody>
          <a:bodyPr/>
          <a:lstStyle>
            <a:lvl1pPr marL="342900" indent="-342900">
              <a:buFont typeface="+mj-lt"/>
              <a:buAutoNum type="arabicPeriod"/>
              <a:defRPr/>
            </a:lvl1pPr>
          </a:lstStyle>
          <a:p>
            <a:pPr lvl="0"/>
            <a:r>
              <a:rPr lang="da-DK" err="1"/>
              <a:t>Click</a:t>
            </a:r>
            <a:r>
              <a:rPr lang="da-DK"/>
              <a:t> to </a:t>
            </a:r>
            <a:r>
              <a:rPr lang="da-DK" err="1"/>
              <a:t>add</a:t>
            </a:r>
            <a:r>
              <a:rPr lang="da-DK"/>
              <a:t> agenda item</a:t>
            </a:r>
          </a:p>
        </p:txBody>
      </p:sp>
      <p:sp>
        <p:nvSpPr>
          <p:cNvPr id="4" name="Text Placeholder 3">
            <a:extLst>
              <a:ext uri="{FF2B5EF4-FFF2-40B4-BE49-F238E27FC236}">
                <a16:creationId xmlns:a16="http://schemas.microsoft.com/office/drawing/2014/main" id="{F5CDBEE1-9EF8-FE58-6C8B-88D76503F86C}"/>
              </a:ext>
            </a:extLst>
          </p:cNvPr>
          <p:cNvSpPr>
            <a:spLocks noGrp="1"/>
          </p:cNvSpPr>
          <p:nvPr>
            <p:ph type="body" sz="quarter" idx="12" hasCustomPrompt="1"/>
          </p:nvPr>
        </p:nvSpPr>
        <p:spPr>
          <a:xfrm>
            <a:off x="587373" y="4663757"/>
            <a:ext cx="4459446" cy="1213168"/>
          </a:xfrm>
        </p:spPr>
        <p:txBody>
          <a:bodyPr/>
          <a:lstStyle>
            <a:lvl1pPr marL="0" indent="0">
              <a:buNone/>
              <a:defRPr sz="2000"/>
            </a:lvl1pPr>
            <a:lvl2pPr marL="453600" indent="0">
              <a:buNone/>
              <a:defRPr/>
            </a:lvl2pPr>
          </a:lstStyle>
          <a:p>
            <a:pPr lvl="0"/>
            <a:r>
              <a:rPr lang="en-GB"/>
              <a:t>Click to add topic or subtitle</a:t>
            </a:r>
          </a:p>
        </p:txBody>
      </p:sp>
      <p:sp>
        <p:nvSpPr>
          <p:cNvPr id="6" name="Title 1">
            <a:extLst>
              <a:ext uri="{FF2B5EF4-FFF2-40B4-BE49-F238E27FC236}">
                <a16:creationId xmlns:a16="http://schemas.microsoft.com/office/drawing/2014/main" id="{40629A1B-AF3D-A547-0C4C-E418F94B7F22}"/>
              </a:ext>
            </a:extLst>
          </p:cNvPr>
          <p:cNvSpPr>
            <a:spLocks noGrp="1"/>
          </p:cNvSpPr>
          <p:nvPr>
            <p:ph type="ctrTitle" hasCustomPrompt="1"/>
          </p:nvPr>
        </p:nvSpPr>
        <p:spPr>
          <a:xfrm>
            <a:off x="587373" y="1484313"/>
            <a:ext cx="4459446" cy="2881312"/>
          </a:xfrm>
          <a:prstGeom prst="rect">
            <a:avLst/>
          </a:prstGeom>
        </p:spPr>
        <p:txBody>
          <a:bodyPr anchor="b" anchorCtr="0">
            <a:noAutofit/>
          </a:bodyPr>
          <a:lstStyle>
            <a:lvl1pPr algn="l">
              <a:lnSpc>
                <a:spcPts val="6000"/>
              </a:lnSpc>
              <a:defRPr sz="5000">
                <a:solidFill>
                  <a:schemeClr val="tx1"/>
                </a:solidFill>
              </a:defRPr>
            </a:lvl1pPr>
          </a:lstStyle>
          <a:p>
            <a:r>
              <a:rPr lang="en-GB"/>
              <a:t>Click to edit agenda title</a:t>
            </a:r>
            <a:endParaRPr lang="da-DK"/>
          </a:p>
        </p:txBody>
      </p:sp>
    </p:spTree>
    <p:extLst>
      <p:ext uri="{BB962C8B-B14F-4D97-AF65-F5344CB8AC3E}">
        <p14:creationId xmlns:p14="http://schemas.microsoft.com/office/powerpoint/2010/main" val="3920059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9 Agenda,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ladsholder til tekst 5">
            <a:extLst>
              <a:ext uri="{FF2B5EF4-FFF2-40B4-BE49-F238E27FC236}">
                <a16:creationId xmlns:a16="http://schemas.microsoft.com/office/drawing/2014/main" id="{2C88D07F-BB0B-BD18-2781-257CE1DDC196}"/>
              </a:ext>
            </a:extLst>
          </p:cNvPr>
          <p:cNvSpPr>
            <a:spLocks noGrp="1"/>
          </p:cNvSpPr>
          <p:nvPr>
            <p:ph type="body" sz="quarter" idx="11" hasCustomPrompt="1"/>
          </p:nvPr>
        </p:nvSpPr>
        <p:spPr>
          <a:xfrm>
            <a:off x="6203952" y="1484313"/>
            <a:ext cx="5400675" cy="4392611"/>
          </a:xfrm>
        </p:spPr>
        <p:txBody>
          <a:bodyPr/>
          <a:lstStyle>
            <a:lvl1pPr marL="342900" indent="-342900">
              <a:buClr>
                <a:schemeClr val="bg1"/>
              </a:buClr>
              <a:buFont typeface="+mj-lt"/>
              <a:buAutoNum type="arabicPeriod"/>
              <a:defRPr>
                <a:solidFill>
                  <a:schemeClr val="bg1"/>
                </a:solidFill>
              </a:defRPr>
            </a:lvl1pPr>
          </a:lstStyle>
          <a:p>
            <a:pPr lvl="0"/>
            <a:r>
              <a:rPr lang="da-DK" err="1"/>
              <a:t>Click</a:t>
            </a:r>
            <a:r>
              <a:rPr lang="da-DK"/>
              <a:t> to </a:t>
            </a:r>
            <a:r>
              <a:rPr lang="da-DK" err="1"/>
              <a:t>add</a:t>
            </a:r>
            <a:r>
              <a:rPr lang="da-DK"/>
              <a:t> agenda item</a:t>
            </a:r>
          </a:p>
        </p:txBody>
      </p:sp>
      <p:sp>
        <p:nvSpPr>
          <p:cNvPr id="8" name="Text Placeholder 3">
            <a:extLst>
              <a:ext uri="{FF2B5EF4-FFF2-40B4-BE49-F238E27FC236}">
                <a16:creationId xmlns:a16="http://schemas.microsoft.com/office/drawing/2014/main" id="{4A916331-3C49-3E5A-C780-8AA4F9C92480}"/>
              </a:ext>
            </a:extLst>
          </p:cNvPr>
          <p:cNvSpPr>
            <a:spLocks noGrp="1"/>
          </p:cNvSpPr>
          <p:nvPr>
            <p:ph type="body" sz="quarter" idx="12" hasCustomPrompt="1"/>
          </p:nvPr>
        </p:nvSpPr>
        <p:spPr>
          <a:xfrm>
            <a:off x="587373" y="4663757"/>
            <a:ext cx="4459446" cy="1213168"/>
          </a:xfrm>
        </p:spPr>
        <p:txBody>
          <a:bodyPr/>
          <a:lstStyle>
            <a:lvl1pPr marL="0" indent="0">
              <a:buNone/>
              <a:defRPr sz="2000">
                <a:solidFill>
                  <a:schemeClr val="bg1"/>
                </a:solidFill>
              </a:defRPr>
            </a:lvl1pPr>
            <a:lvl2pPr marL="453600" indent="0">
              <a:buNone/>
              <a:defRPr/>
            </a:lvl2pPr>
          </a:lstStyle>
          <a:p>
            <a:pPr lvl="0"/>
            <a:r>
              <a:rPr lang="en-GB"/>
              <a:t>Click to add topic or subtitle</a:t>
            </a:r>
          </a:p>
        </p:txBody>
      </p:sp>
      <p:sp>
        <p:nvSpPr>
          <p:cNvPr id="2" name="Title 1">
            <a:extLst>
              <a:ext uri="{FF2B5EF4-FFF2-40B4-BE49-F238E27FC236}">
                <a16:creationId xmlns:a16="http://schemas.microsoft.com/office/drawing/2014/main" id="{A665B476-B4B8-5831-20A9-97233E2DADAC}"/>
              </a:ext>
            </a:extLst>
          </p:cNvPr>
          <p:cNvSpPr>
            <a:spLocks noGrp="1"/>
          </p:cNvSpPr>
          <p:nvPr>
            <p:ph type="ctrTitle" hasCustomPrompt="1"/>
          </p:nvPr>
        </p:nvSpPr>
        <p:spPr>
          <a:xfrm>
            <a:off x="587373" y="1484313"/>
            <a:ext cx="4459446" cy="2881312"/>
          </a:xfrm>
          <a:prstGeom prst="rect">
            <a:avLst/>
          </a:prstGeom>
        </p:spPr>
        <p:txBody>
          <a:bodyPr anchor="b" anchorCtr="0">
            <a:noAutofit/>
          </a:bodyPr>
          <a:lstStyle>
            <a:lvl1pPr algn="l">
              <a:lnSpc>
                <a:spcPts val="6000"/>
              </a:lnSpc>
              <a:defRPr sz="5000">
                <a:solidFill>
                  <a:schemeClr val="bg1"/>
                </a:solidFill>
              </a:defRPr>
            </a:lvl1pPr>
          </a:lstStyle>
          <a:p>
            <a:r>
              <a:rPr lang="en-GB"/>
              <a:t>Click to edit agenda title</a:t>
            </a:r>
            <a:endParaRPr lang="da-DK"/>
          </a:p>
        </p:txBody>
      </p:sp>
      <p:sp>
        <p:nvSpPr>
          <p:cNvPr id="3" name="Grafik 2">
            <a:extLst>
              <a:ext uri="{FF2B5EF4-FFF2-40B4-BE49-F238E27FC236}">
                <a16:creationId xmlns:a16="http://schemas.microsoft.com/office/drawing/2014/main" id="{9117B6E1-2236-21B2-1D43-EBA0A36F521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380795098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8" name="Title Placeholder 17">
            <a:extLst>
              <a:ext uri="{FF2B5EF4-FFF2-40B4-BE49-F238E27FC236}">
                <a16:creationId xmlns:a16="http://schemas.microsoft.com/office/drawing/2014/main" id="{8AF3A4FB-61C8-1D4A-8A2E-E20CD003B0BA}"/>
              </a:ext>
            </a:extLst>
          </p:cNvPr>
          <p:cNvSpPr>
            <a:spLocks noGrp="1"/>
          </p:cNvSpPr>
          <p:nvPr>
            <p:ph type="title"/>
          </p:nvPr>
        </p:nvSpPr>
        <p:spPr>
          <a:xfrm>
            <a:off x="587375" y="490992"/>
            <a:ext cx="11017250" cy="850446"/>
          </a:xfrm>
          <a:prstGeom prst="rect">
            <a:avLst/>
          </a:prstGeom>
        </p:spPr>
        <p:txBody>
          <a:bodyPr vert="horz" lIns="0" tIns="0" rIns="0" bIns="0" rtlCol="0" anchor="t" anchorCtr="0">
            <a:noAutofit/>
          </a:bodyPr>
          <a:lstStyle/>
          <a:p>
            <a:r>
              <a:rPr lang="en-GB"/>
              <a:t>Click to edit title </a:t>
            </a:r>
            <a:endParaRPr lang="da-DK"/>
          </a:p>
        </p:txBody>
      </p:sp>
      <p:pic>
        <p:nvPicPr>
          <p:cNvPr id="6" name="Grafik 5">
            <a:extLst>
              <a:ext uri="{FF2B5EF4-FFF2-40B4-BE49-F238E27FC236}">
                <a16:creationId xmlns:a16="http://schemas.microsoft.com/office/drawing/2014/main" id="{13387BB8-1BCE-832B-D7BE-9BFD3108B98D}"/>
              </a:ext>
            </a:extLst>
          </p:cNvPr>
          <p:cNvPicPr>
            <a:picLocks noChangeAspect="1"/>
          </p:cNvPicPr>
          <p:nvPr userDrawn="1"/>
        </p:nvPicPr>
        <p:blipFill>
          <a:blip r:embed="rId72" cstate="email">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10427063" y="6120188"/>
            <a:ext cx="1177200" cy="336002"/>
          </a:xfrm>
          <a:prstGeom prst="rect">
            <a:avLst/>
          </a:prstGeom>
        </p:spPr>
      </p:pic>
      <p:sp>
        <p:nvSpPr>
          <p:cNvPr id="10" name="Pladsholder til tekst 9">
            <a:extLst>
              <a:ext uri="{FF2B5EF4-FFF2-40B4-BE49-F238E27FC236}">
                <a16:creationId xmlns:a16="http://schemas.microsoft.com/office/drawing/2014/main" id="{14DD2B0D-22D4-A4A6-9394-8A0BA845253B}"/>
              </a:ext>
            </a:extLst>
          </p:cNvPr>
          <p:cNvSpPr>
            <a:spLocks noGrp="1"/>
          </p:cNvSpPr>
          <p:nvPr>
            <p:ph type="body" idx="1"/>
          </p:nvPr>
        </p:nvSpPr>
        <p:spPr>
          <a:xfrm>
            <a:off x="587375" y="1989138"/>
            <a:ext cx="11016888" cy="388778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Tree>
    <p:extLst>
      <p:ext uri="{BB962C8B-B14F-4D97-AF65-F5344CB8AC3E}">
        <p14:creationId xmlns:p14="http://schemas.microsoft.com/office/powerpoint/2010/main" val="2013684783"/>
      </p:ext>
    </p:extLst>
  </p:cSld>
  <p:clrMap bg1="lt1" tx1="dk1" bg2="lt2" tx2="dk2" accent1="accent1" accent2="accent2" accent3="accent3" accent4="accent4" accent5="accent5" accent6="accent6" hlink="hlink" folHlink="folHlink"/>
  <p:sldLayoutIdLst>
    <p:sldLayoutId id="2147483681" r:id="rId1"/>
    <p:sldLayoutId id="2147483686" r:id="rId2"/>
    <p:sldLayoutId id="2147483687" r:id="rId3"/>
    <p:sldLayoutId id="2147483719" r:id="rId4"/>
    <p:sldLayoutId id="2147483847" r:id="rId5"/>
    <p:sldLayoutId id="2147483688" r:id="rId6"/>
    <p:sldLayoutId id="2147483825" r:id="rId7"/>
    <p:sldLayoutId id="2147483853" r:id="rId8"/>
    <p:sldLayoutId id="2147483855" r:id="rId9"/>
    <p:sldLayoutId id="2147483848" r:id="rId10"/>
    <p:sldLayoutId id="2147483866" r:id="rId11"/>
    <p:sldLayoutId id="2147483863" r:id="rId12"/>
    <p:sldLayoutId id="2147483868" r:id="rId13"/>
    <p:sldLayoutId id="2147483650" r:id="rId14"/>
    <p:sldLayoutId id="2147483870" r:id="rId15"/>
    <p:sldLayoutId id="2147483741" r:id="rId16"/>
    <p:sldLayoutId id="2147483872" r:id="rId17"/>
    <p:sldLayoutId id="2147483652" r:id="rId18"/>
    <p:sldLayoutId id="2147483874" r:id="rId19"/>
    <p:sldLayoutId id="2147483762" r:id="rId20"/>
    <p:sldLayoutId id="2147483876" r:id="rId21"/>
    <p:sldLayoutId id="2147483828" r:id="rId22"/>
    <p:sldLayoutId id="2147483878" r:id="rId23"/>
    <p:sldLayoutId id="2147483829" r:id="rId24"/>
    <p:sldLayoutId id="2147483880" r:id="rId25"/>
    <p:sldLayoutId id="2147483856" r:id="rId26"/>
    <p:sldLayoutId id="2147483882" r:id="rId27"/>
    <p:sldLayoutId id="2147483857" r:id="rId28"/>
    <p:sldLayoutId id="2147483883" r:id="rId29"/>
    <p:sldLayoutId id="2147483858" r:id="rId30"/>
    <p:sldLayoutId id="2147483884" r:id="rId31"/>
    <p:sldLayoutId id="2147483864" r:id="rId32"/>
    <p:sldLayoutId id="2147483885" r:id="rId33"/>
    <p:sldLayoutId id="2147483665" r:id="rId34"/>
    <p:sldLayoutId id="2147483769" r:id="rId35"/>
    <p:sldLayoutId id="2147483693" r:id="rId36"/>
    <p:sldLayoutId id="2147483776" r:id="rId37"/>
    <p:sldLayoutId id="2147483832" r:id="rId38"/>
    <p:sldLayoutId id="2147483830" r:id="rId39"/>
    <p:sldLayoutId id="2147483834" r:id="rId40"/>
    <p:sldLayoutId id="2147483833" r:id="rId41"/>
    <p:sldLayoutId id="2147483835" r:id="rId42"/>
    <p:sldLayoutId id="2147483837" r:id="rId43"/>
    <p:sldLayoutId id="2147483838" r:id="rId44"/>
    <p:sldLayoutId id="2147483840" r:id="rId45"/>
    <p:sldLayoutId id="2147483841" r:id="rId46"/>
    <p:sldLayoutId id="2147483842" r:id="rId47"/>
    <p:sldLayoutId id="2147483691" r:id="rId48"/>
    <p:sldLayoutId id="2147483692" r:id="rId49"/>
    <p:sldLayoutId id="2147483826" r:id="rId50"/>
    <p:sldLayoutId id="2147483827" r:id="rId51"/>
    <p:sldLayoutId id="2147483843" r:id="rId52"/>
    <p:sldLayoutId id="2147483861" r:id="rId53"/>
    <p:sldLayoutId id="2147483705" r:id="rId54"/>
    <p:sldLayoutId id="2147483862" r:id="rId55"/>
    <p:sldLayoutId id="2147483697" r:id="rId56"/>
    <p:sldLayoutId id="2147483698" r:id="rId57"/>
    <p:sldLayoutId id="2147483726" r:id="rId58"/>
    <p:sldLayoutId id="2147483727" r:id="rId59"/>
    <p:sldLayoutId id="2147483728" r:id="rId60"/>
    <p:sldLayoutId id="2147483729" r:id="rId61"/>
    <p:sldLayoutId id="2147483730" r:id="rId62"/>
    <p:sldLayoutId id="2147483731" r:id="rId63"/>
    <p:sldLayoutId id="2147483850" r:id="rId64"/>
    <p:sldLayoutId id="2147483849" r:id="rId65"/>
    <p:sldLayoutId id="2147483865" r:id="rId66"/>
    <p:sldLayoutId id="2147483846" r:id="rId67"/>
    <p:sldLayoutId id="2147483860" r:id="rId68"/>
    <p:sldLayoutId id="2147483859" r:id="rId69"/>
    <p:sldLayoutId id="2147483886" r:id="rId70"/>
  </p:sldLayoutIdLst>
  <p:hf hdr="0" dt="0"/>
  <p:txStyles>
    <p:titleStyle>
      <a:lvl1pPr algn="l" defTabSz="914400" rtl="0" eaLnBrk="1" latinLnBrk="0" hangingPunct="1">
        <a:lnSpc>
          <a:spcPts val="4320"/>
        </a:lnSpc>
        <a:spcBef>
          <a:spcPct val="0"/>
        </a:spcBef>
        <a:buNone/>
        <a:defRPr sz="3600" b="0" i="0" kern="1200">
          <a:solidFill>
            <a:srgbClr val="171717"/>
          </a:solidFill>
          <a:latin typeface="+mj-lt"/>
          <a:ea typeface="+mj-ea"/>
          <a:cs typeface="+mj-cs"/>
        </a:defRPr>
      </a:lvl1pPr>
    </p:titleStyle>
    <p:body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0" userDrawn="1">
          <p15:clr>
            <a:srgbClr val="F26B43"/>
          </p15:clr>
        </p15:guide>
        <p15:guide id="3" pos="370" userDrawn="1">
          <p15:clr>
            <a:srgbClr val="F26B43"/>
          </p15:clr>
        </p15:guide>
        <p15:guide id="4" pos="3908" userDrawn="1">
          <p15:clr>
            <a:srgbClr val="F26B43"/>
          </p15:clr>
        </p15:guide>
        <p15:guide id="5" pos="1413" userDrawn="1">
          <p15:clr>
            <a:srgbClr val="F26B43"/>
          </p15:clr>
        </p15:guide>
        <p15:guide id="6" pos="824" userDrawn="1">
          <p15:clr>
            <a:srgbClr val="F26B43"/>
          </p15:clr>
        </p15:guide>
        <p15:guide id="7" pos="2116" userDrawn="1">
          <p15:clr>
            <a:srgbClr val="F26B43"/>
          </p15:clr>
        </p15:guide>
        <p15:guide id="8" pos="2729" userDrawn="1">
          <p15:clr>
            <a:srgbClr val="F26B43"/>
          </p15:clr>
        </p15:guide>
        <p15:guide id="9" pos="2593" userDrawn="1">
          <p15:clr>
            <a:srgbClr val="F26B43"/>
          </p15:clr>
        </p15:guide>
        <p15:guide id="10" pos="3182" userDrawn="1">
          <p15:clr>
            <a:srgbClr val="F26B43"/>
          </p15:clr>
        </p15:guide>
        <p15:guide id="11" pos="3296" userDrawn="1">
          <p15:clr>
            <a:srgbClr val="F26B43"/>
          </p15:clr>
        </p15:guide>
        <p15:guide id="12" pos="3772" userDrawn="1">
          <p15:clr>
            <a:srgbClr val="F26B43"/>
          </p15:clr>
        </p15:guide>
        <p15:guide id="13" pos="4362" userDrawn="1">
          <p15:clr>
            <a:srgbClr val="F26B43"/>
          </p15:clr>
        </p15:guide>
        <p15:guide id="14" pos="4498" userDrawn="1">
          <p15:clr>
            <a:srgbClr val="F26B43"/>
          </p15:clr>
        </p15:guide>
        <p15:guide id="15" pos="4951" userDrawn="1">
          <p15:clr>
            <a:srgbClr val="F26B43"/>
          </p15:clr>
        </p15:guide>
        <p15:guide id="16" pos="5677" userDrawn="1">
          <p15:clr>
            <a:srgbClr val="F26B43"/>
          </p15:clr>
        </p15:guide>
        <p15:guide id="17" pos="5087" userDrawn="1">
          <p15:clr>
            <a:srgbClr val="F26B43"/>
          </p15:clr>
        </p15:guide>
        <p15:guide id="18" pos="5541" userDrawn="1">
          <p15:clr>
            <a:srgbClr val="F26B43"/>
          </p15:clr>
        </p15:guide>
        <p15:guide id="19" pos="6267" userDrawn="1">
          <p15:clr>
            <a:srgbClr val="F26B43"/>
          </p15:clr>
        </p15:guide>
        <p15:guide id="20" pos="6131" userDrawn="1">
          <p15:clr>
            <a:srgbClr val="F26B43"/>
          </p15:clr>
        </p15:guide>
        <p15:guide id="21" pos="6856" userDrawn="1">
          <p15:clr>
            <a:srgbClr val="F26B43"/>
          </p15:clr>
        </p15:guide>
        <p15:guide id="22" pos="6720" userDrawn="1">
          <p15:clr>
            <a:srgbClr val="F26B43"/>
          </p15:clr>
        </p15:guide>
        <p15:guide id="23" pos="7310" userDrawn="1">
          <p15:clr>
            <a:srgbClr val="F26B43"/>
          </p15:clr>
        </p15:guide>
        <p15:guide id="24" pos="1549" userDrawn="1">
          <p15:clr>
            <a:srgbClr val="F26B43"/>
          </p15:clr>
        </p15:guide>
        <p15:guide id="25" pos="2003" userDrawn="1">
          <p15:clr>
            <a:srgbClr val="F26B43"/>
          </p15:clr>
        </p15:guide>
        <p15:guide id="26" orient="horz" pos="300" userDrawn="1">
          <p15:clr>
            <a:srgbClr val="F26B43"/>
          </p15:clr>
        </p15:guide>
        <p15:guide id="27" orient="horz" pos="4020" userDrawn="1">
          <p15:clr>
            <a:srgbClr val="F26B43"/>
          </p15:clr>
        </p15:guide>
        <p15:guide id="35" orient="horz" pos="3793" userDrawn="1">
          <p15:clr>
            <a:srgbClr val="F26B43"/>
          </p15:clr>
        </p15:guide>
        <p15:guide id="39" orient="horz" pos="3702" userDrawn="1">
          <p15:clr>
            <a:srgbClr val="F26B43"/>
          </p15:clr>
        </p15:guide>
        <p15:guide id="40" orient="horz" pos="3158" userDrawn="1">
          <p15:clr>
            <a:srgbClr val="F26B43"/>
          </p15:clr>
        </p15:guide>
        <p15:guide id="41" orient="horz" pos="618" userDrawn="1">
          <p15:clr>
            <a:srgbClr val="F26B43"/>
          </p15:clr>
        </p15:guide>
        <p15:guide id="42" orient="horz" pos="1162" userDrawn="1">
          <p15:clr>
            <a:srgbClr val="F26B43"/>
          </p15:clr>
        </p15:guide>
        <p15:guide id="43" orient="horz" pos="3067" userDrawn="1">
          <p15:clr>
            <a:srgbClr val="F26B43"/>
          </p15:clr>
        </p15:guide>
        <p15:guide id="44" orient="horz" pos="2840" userDrawn="1">
          <p15:clr>
            <a:srgbClr val="F26B43"/>
          </p15:clr>
        </p15:guide>
        <p15:guide id="46" orient="horz" pos="1253" userDrawn="1">
          <p15:clr>
            <a:srgbClr val="F26B43"/>
          </p15:clr>
        </p15:guide>
        <p15:guide id="47" orient="horz" pos="2750" userDrawn="1">
          <p15:clr>
            <a:srgbClr val="F26B43"/>
          </p15:clr>
        </p15:guide>
        <p15:guide id="48" orient="horz" pos="1480" userDrawn="1">
          <p15:clr>
            <a:srgbClr val="F26B43"/>
          </p15:clr>
        </p15:guide>
        <p15:guide id="49" orient="horz" pos="2523" userDrawn="1">
          <p15:clr>
            <a:srgbClr val="F26B43"/>
          </p15:clr>
        </p15:guide>
        <p15:guide id="50" orient="horz" pos="1570" userDrawn="1">
          <p15:clr>
            <a:srgbClr val="F26B43"/>
          </p15:clr>
        </p15:guide>
        <p15:guide id="51" orient="horz" pos="2432" userDrawn="1">
          <p15:clr>
            <a:srgbClr val="F26B43"/>
          </p15:clr>
        </p15:guide>
        <p15:guide id="52" orient="horz" pos="1797" userDrawn="1">
          <p15:clr>
            <a:srgbClr val="F26B43"/>
          </p15:clr>
        </p15:guide>
        <p15:guide id="53" orient="horz" pos="1888" userDrawn="1">
          <p15:clr>
            <a:srgbClr val="F26B43"/>
          </p15:clr>
        </p15:guide>
        <p15:guide id="54" orient="horz" pos="2205" userDrawn="1">
          <p15:clr>
            <a:srgbClr val="F26B43"/>
          </p15:clr>
        </p15:guide>
        <p15:guide id="55" orient="horz" pos="2115" userDrawn="1">
          <p15:clr>
            <a:srgbClr val="F26B43"/>
          </p15:clr>
        </p15:guide>
        <p15:guide id="56" orient="horz" pos="3385" userDrawn="1">
          <p15:clr>
            <a:srgbClr val="F26B43"/>
          </p15:clr>
        </p15:guide>
        <p15:guide id="57" orient="horz" pos="3475" userDrawn="1">
          <p15:clr>
            <a:srgbClr val="F26B43"/>
          </p15:clr>
        </p15:guide>
        <p15:guide id="58" orient="horz" pos="935" userDrawn="1">
          <p15:clr>
            <a:srgbClr val="F26B43"/>
          </p15:clr>
        </p15:guide>
        <p15:guide id="59" orient="horz" pos="845" userDrawn="1">
          <p15:clr>
            <a:srgbClr val="F26B43"/>
          </p15:clr>
        </p15:guide>
        <p15:guide id="60" orient="horz" pos="52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77.em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8.xml"/><Relationship Id="rId16" Type="http://schemas.openxmlformats.org/officeDocument/2006/relationships/image" Target="../media/image91.png"/><Relationship Id="rId1" Type="http://schemas.openxmlformats.org/officeDocument/2006/relationships/slideLayout" Target="../slideLayouts/slideLayout14.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13.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svg"/><Relationship Id="rId3" Type="http://schemas.openxmlformats.org/officeDocument/2006/relationships/notesSlide" Target="../notesSlides/notesSlide9.xml"/><Relationship Id="rId7" Type="http://schemas.openxmlformats.org/officeDocument/2006/relationships/image" Target="../media/image96.svg"/><Relationship Id="rId12" Type="http://schemas.openxmlformats.org/officeDocument/2006/relationships/image" Target="../media/image101.png"/><Relationship Id="rId2" Type="http://schemas.openxmlformats.org/officeDocument/2006/relationships/slideLayout" Target="../slideLayouts/slideLayout70.xml"/><Relationship Id="rId1" Type="http://schemas.openxmlformats.org/officeDocument/2006/relationships/tags" Target="../tags/tag2.xml"/><Relationship Id="rId6" Type="http://schemas.openxmlformats.org/officeDocument/2006/relationships/image" Target="../media/image95.png"/><Relationship Id="rId11" Type="http://schemas.openxmlformats.org/officeDocument/2006/relationships/image" Target="../media/image100.svg"/><Relationship Id="rId5" Type="http://schemas.openxmlformats.org/officeDocument/2006/relationships/image" Target="../media/image94.emf"/><Relationship Id="rId10" Type="http://schemas.openxmlformats.org/officeDocument/2006/relationships/image" Target="../media/image99.png"/><Relationship Id="rId4" Type="http://schemas.openxmlformats.org/officeDocument/2006/relationships/oleObject" Target="../embeddings/oleObject1.bin"/><Relationship Id="rId9" Type="http://schemas.openxmlformats.org/officeDocument/2006/relationships/image" Target="../media/image98.svg"/></Relationships>
</file>

<file path=ppt/slides/_rels/slide14.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95.png"/><Relationship Id="rId18" Type="http://schemas.openxmlformats.org/officeDocument/2006/relationships/image" Target="../media/image98.svg"/><Relationship Id="rId3" Type="http://schemas.openxmlformats.org/officeDocument/2006/relationships/notesSlide" Target="../notesSlides/notesSlide10.xml"/><Relationship Id="rId7" Type="http://schemas.openxmlformats.org/officeDocument/2006/relationships/image" Target="../media/image104.jpeg"/><Relationship Id="rId12" Type="http://schemas.openxmlformats.org/officeDocument/2006/relationships/image" Target="../media/image100.svg"/><Relationship Id="rId17" Type="http://schemas.openxmlformats.org/officeDocument/2006/relationships/image" Target="../media/image97.png"/><Relationship Id="rId2" Type="http://schemas.openxmlformats.org/officeDocument/2006/relationships/slideLayout" Target="../slideLayouts/slideLayout70.xml"/><Relationship Id="rId16" Type="http://schemas.openxmlformats.org/officeDocument/2006/relationships/image" Target="../media/image109.svg"/><Relationship Id="rId1" Type="http://schemas.openxmlformats.org/officeDocument/2006/relationships/tags" Target="../tags/tag3.xml"/><Relationship Id="rId6" Type="http://schemas.openxmlformats.org/officeDocument/2006/relationships/image" Target="../media/image103.jpeg"/><Relationship Id="rId11" Type="http://schemas.openxmlformats.org/officeDocument/2006/relationships/image" Target="../media/image99.png"/><Relationship Id="rId5" Type="http://schemas.openxmlformats.org/officeDocument/2006/relationships/image" Target="../media/image94.emf"/><Relationship Id="rId15" Type="http://schemas.openxmlformats.org/officeDocument/2006/relationships/image" Target="../media/image101.png"/><Relationship Id="rId10" Type="http://schemas.openxmlformats.org/officeDocument/2006/relationships/image" Target="../media/image107.jpeg"/><Relationship Id="rId4" Type="http://schemas.openxmlformats.org/officeDocument/2006/relationships/oleObject" Target="../embeddings/oleObject1.bin"/><Relationship Id="rId9" Type="http://schemas.openxmlformats.org/officeDocument/2006/relationships/image" Target="../media/image106.jpeg"/><Relationship Id="rId14" Type="http://schemas.openxmlformats.org/officeDocument/2006/relationships/image" Target="../media/image108.svg"/></Relationships>
</file>

<file path=ppt/slides/_rels/slide1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0.xml"/><Relationship Id="rId5" Type="http://schemas.openxmlformats.org/officeDocument/2006/relationships/image" Target="../media/image114.jpeg"/><Relationship Id="rId4" Type="http://schemas.openxmlformats.org/officeDocument/2006/relationships/image" Target="../media/image113.jpeg"/></Relationships>
</file>

<file path=ppt/slides/_rels/slide1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jpeg"/><Relationship Id="rId7" Type="http://schemas.openxmlformats.org/officeDocument/2006/relationships/image" Target="../media/image119.emf"/><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svg"/></Relationships>
</file>

<file path=ppt/slides/_rels/slide18.xml.rels><?xml version="1.0" encoding="UTF-8" standalone="yes"?>
<Relationships xmlns="http://schemas.openxmlformats.org/package/2006/relationships"><Relationship Id="rId8" Type="http://schemas.openxmlformats.org/officeDocument/2006/relationships/image" Target="../media/image127.emf"/><Relationship Id="rId3" Type="http://schemas.openxmlformats.org/officeDocument/2006/relationships/image" Target="../media/image122.jpeg"/><Relationship Id="rId7" Type="http://schemas.openxmlformats.org/officeDocument/2006/relationships/image" Target="../media/image126.emf"/><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jpeg"/></Relationships>
</file>

<file path=ppt/slides/_rels/slide19.xml.rels><?xml version="1.0" encoding="UTF-8" standalone="yes"?>
<Relationships xmlns="http://schemas.openxmlformats.org/package/2006/relationships"><Relationship Id="rId8" Type="http://schemas.openxmlformats.org/officeDocument/2006/relationships/image" Target="../media/image135.emf"/><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42.xml"/><Relationship Id="rId6" Type="http://schemas.openxmlformats.org/officeDocument/2006/relationships/image" Target="../media/image133.emf"/><Relationship Id="rId5" Type="http://schemas.openxmlformats.org/officeDocument/2006/relationships/image" Target="../media/image132.emf"/><Relationship Id="rId4" Type="http://schemas.openxmlformats.org/officeDocument/2006/relationships/image" Target="../media/image131.jpeg"/></Relationships>
</file>

<file path=ppt/slides/_rels/slide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139.svg"/><Relationship Id="rId11" Type="http://schemas.openxmlformats.org/officeDocument/2006/relationships/image" Target="../media/image144.emf"/><Relationship Id="rId5" Type="http://schemas.openxmlformats.org/officeDocument/2006/relationships/image" Target="../media/image138.png"/><Relationship Id="rId10" Type="http://schemas.openxmlformats.org/officeDocument/2006/relationships/image" Target="../media/image143.svg"/><Relationship Id="rId4" Type="http://schemas.openxmlformats.org/officeDocument/2006/relationships/image" Target="../media/image137.jpeg"/><Relationship Id="rId9" Type="http://schemas.openxmlformats.org/officeDocument/2006/relationships/image" Target="../media/image142.png"/></Relationships>
</file>

<file path=ppt/slides/_rels/slide2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0.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2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153.svg"/><Relationship Id="rId7" Type="http://schemas.openxmlformats.org/officeDocument/2006/relationships/image" Target="../media/image157.svg"/><Relationship Id="rId2" Type="http://schemas.openxmlformats.org/officeDocument/2006/relationships/image" Target="../media/image152.png"/><Relationship Id="rId1" Type="http://schemas.openxmlformats.org/officeDocument/2006/relationships/slideLayout" Target="../slideLayouts/slideLayout14.xml"/><Relationship Id="rId6" Type="http://schemas.openxmlformats.org/officeDocument/2006/relationships/image" Target="../media/image156.png"/><Relationship Id="rId5" Type="http://schemas.openxmlformats.org/officeDocument/2006/relationships/image" Target="../media/image155.svg"/><Relationship Id="rId4" Type="http://schemas.openxmlformats.org/officeDocument/2006/relationships/image" Target="../media/image154.png"/></Relationships>
</file>

<file path=ppt/slides/_rels/slide2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64.jpg"/></Relationships>
</file>

<file path=ppt/slides/_rels/slide3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66.jpeg"/></Relationships>
</file>

<file path=ppt/slides/_rels/slide3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168.jpeg"/></Relationships>
</file>

<file path=ppt/slides/_rels/slide3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48.jpeg"/><Relationship Id="rId7" Type="http://schemas.openxmlformats.org/officeDocument/2006/relationships/image" Target="../media/image173.sv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172.png"/><Relationship Id="rId11" Type="http://schemas.openxmlformats.org/officeDocument/2006/relationships/image" Target="../media/image177.svg"/><Relationship Id="rId5" Type="http://schemas.openxmlformats.org/officeDocument/2006/relationships/image" Target="../media/image171.jpeg"/><Relationship Id="rId10" Type="http://schemas.openxmlformats.org/officeDocument/2006/relationships/image" Target="../media/image176.png"/><Relationship Id="rId4" Type="http://schemas.openxmlformats.org/officeDocument/2006/relationships/hyperlink" Target="https://www.twoday.com/" TargetMode="External"/><Relationship Id="rId9" Type="http://schemas.openxmlformats.org/officeDocument/2006/relationships/image" Target="../media/image175.svg"/></Relationships>
</file>

<file path=ppt/slides/_rels/slide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jpeg"/><Relationship Id="rId9"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44.xml"/><Relationship Id="rId4" Type="http://schemas.openxmlformats.org/officeDocument/2006/relationships/image" Target="../media/image58.emf"/></Relationships>
</file>

<file path=ppt/slides/_rels/slide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jpeg"/><Relationship Id="rId7" Type="http://schemas.microsoft.com/office/2007/relationships/hdphoto" Target="../media/hdphoto1.wdp"/><Relationship Id="rId12" Type="http://schemas.openxmlformats.org/officeDocument/2006/relationships/image" Target="../media/image68.jpeg"/><Relationship Id="rId2" Type="http://schemas.openxmlformats.org/officeDocument/2006/relationships/image" Target="../media/image59.jpeg"/><Relationship Id="rId1" Type="http://schemas.openxmlformats.org/officeDocument/2006/relationships/slideLayout" Target="../slideLayouts/slideLayout14.xml"/><Relationship Id="rId6" Type="http://schemas.openxmlformats.org/officeDocument/2006/relationships/image" Target="../media/image63.png"/><Relationship Id="rId11" Type="http://schemas.openxmlformats.org/officeDocument/2006/relationships/image" Target="../media/image67.jpeg"/><Relationship Id="rId5" Type="http://schemas.openxmlformats.org/officeDocument/2006/relationships/image" Target="../media/image62.jpeg"/><Relationship Id="rId10" Type="http://schemas.openxmlformats.org/officeDocument/2006/relationships/image" Target="../media/image66.jpeg"/><Relationship Id="rId4" Type="http://schemas.openxmlformats.org/officeDocument/2006/relationships/image" Target="../media/image61.jpeg"/><Relationship Id="rId9" Type="http://schemas.openxmlformats.org/officeDocument/2006/relationships/image" Target="../media/image65.jpeg"/></Relationships>
</file>

<file path=ppt/slides/_rels/slide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6290D-5F3D-0BE5-FCE3-690AC9E0FFB6}"/>
              </a:ext>
            </a:extLst>
          </p:cNvPr>
          <p:cNvSpPr>
            <a:spLocks noGrp="1"/>
          </p:cNvSpPr>
          <p:nvPr>
            <p:ph type="title"/>
          </p:nvPr>
        </p:nvSpPr>
        <p:spPr/>
        <p:txBody>
          <a:bodyPr/>
          <a:lstStyle/>
          <a:p>
            <a:r>
              <a:rPr lang="en-NO" dirty="0"/>
              <a:t>Content / Guide slide</a:t>
            </a:r>
          </a:p>
        </p:txBody>
      </p:sp>
      <p:sp>
        <p:nvSpPr>
          <p:cNvPr id="3" name="Text Placeholder 2">
            <a:extLst>
              <a:ext uri="{FF2B5EF4-FFF2-40B4-BE49-F238E27FC236}">
                <a16:creationId xmlns:a16="http://schemas.microsoft.com/office/drawing/2014/main" id="{BE73183E-9974-BF8F-BB2C-07EDBF623783}"/>
              </a:ext>
            </a:extLst>
          </p:cNvPr>
          <p:cNvSpPr>
            <a:spLocks noGrp="1"/>
          </p:cNvSpPr>
          <p:nvPr>
            <p:ph type="body" sz="quarter" idx="10"/>
          </p:nvPr>
        </p:nvSpPr>
        <p:spPr>
          <a:xfrm>
            <a:off x="587376" y="1484313"/>
            <a:ext cx="5400674" cy="4392613"/>
          </a:xfrm>
        </p:spPr>
        <p:txBody>
          <a:bodyPr/>
          <a:lstStyle/>
          <a:p>
            <a:pPr marL="0" indent="0">
              <a:buNone/>
            </a:pPr>
            <a:r>
              <a:rPr lang="en-US" b="1" dirty="0">
                <a:latin typeface="+mj-lt"/>
              </a:rPr>
              <a:t>Section 1: Company Overview</a:t>
            </a:r>
          </a:p>
          <a:p>
            <a:pPr lvl="1"/>
            <a:r>
              <a:rPr lang="en-US" dirty="0"/>
              <a:t>Megatrends as backdrop</a:t>
            </a:r>
          </a:p>
          <a:p>
            <a:pPr lvl="1"/>
            <a:r>
              <a:rPr lang="en-US" dirty="0"/>
              <a:t>Who is </a:t>
            </a:r>
            <a:r>
              <a:rPr lang="en-US" dirty="0" err="1"/>
              <a:t>twoday</a:t>
            </a:r>
            <a:endParaRPr lang="en-US" dirty="0"/>
          </a:p>
          <a:p>
            <a:pPr lvl="1"/>
            <a:r>
              <a:rPr lang="en-US" dirty="0"/>
              <a:t>Mission/Purpose/Values</a:t>
            </a:r>
          </a:p>
          <a:p>
            <a:pPr lvl="1"/>
            <a:r>
              <a:rPr lang="en-US" dirty="0"/>
              <a:t>Presence &amp; People</a:t>
            </a:r>
          </a:p>
          <a:p>
            <a:pPr lvl="1"/>
            <a:r>
              <a:rPr lang="en-US" dirty="0"/>
              <a:t>Leadership Team</a:t>
            </a:r>
          </a:p>
          <a:p>
            <a:pPr lvl="1"/>
            <a:endParaRPr lang="en-US" dirty="0"/>
          </a:p>
          <a:p>
            <a:pPr marL="0" indent="0">
              <a:buNone/>
            </a:pPr>
            <a:r>
              <a:rPr lang="en-US" b="1" dirty="0">
                <a:latin typeface="+mj-lt"/>
              </a:rPr>
              <a:t>Section 2: Slides for internal use</a:t>
            </a:r>
          </a:p>
          <a:p>
            <a:pPr lvl="1"/>
            <a:r>
              <a:rPr lang="en-US" dirty="0"/>
              <a:t>Owner: CVC</a:t>
            </a:r>
          </a:p>
          <a:p>
            <a:pPr lvl="1"/>
            <a:r>
              <a:rPr lang="en-US" dirty="0"/>
              <a:t>Employee Incentive Program</a:t>
            </a:r>
          </a:p>
          <a:p>
            <a:pPr lvl="1"/>
            <a:r>
              <a:rPr lang="en-GB" dirty="0"/>
              <a:t>Employee engagement driving growth</a:t>
            </a:r>
            <a:endParaRPr lang="en-US" dirty="0"/>
          </a:p>
          <a:p>
            <a:endParaRPr lang="en-US" dirty="0"/>
          </a:p>
          <a:p>
            <a:pPr marL="0" indent="0">
              <a:buNone/>
            </a:pPr>
            <a:r>
              <a:rPr lang="en-US" b="1" dirty="0">
                <a:latin typeface="+mj-lt"/>
              </a:rPr>
              <a:t>Section 3: Key Facts &amp; Figures</a:t>
            </a:r>
          </a:p>
          <a:p>
            <a:pPr lvl="1"/>
            <a:r>
              <a:rPr lang="en-US" dirty="0"/>
              <a:t>Year founded, # of employees, # of countries, revenue </a:t>
            </a:r>
          </a:p>
          <a:p>
            <a:pPr lvl="1"/>
            <a:r>
              <a:rPr lang="en-US" dirty="0"/>
              <a:t>Key industries served </a:t>
            </a:r>
          </a:p>
          <a:p>
            <a:pPr lvl="1"/>
            <a:r>
              <a:rPr lang="en-US" dirty="0"/>
              <a:t>Certifications, major partnerships</a:t>
            </a:r>
          </a:p>
          <a:p>
            <a:pPr lvl="1"/>
            <a:endParaRPr lang="en-US" dirty="0"/>
          </a:p>
          <a:p>
            <a:pPr lvl="1"/>
            <a:endParaRPr lang="en-US" dirty="0"/>
          </a:p>
        </p:txBody>
      </p:sp>
      <p:sp>
        <p:nvSpPr>
          <p:cNvPr id="5" name="Text Placeholder 4">
            <a:extLst>
              <a:ext uri="{FF2B5EF4-FFF2-40B4-BE49-F238E27FC236}">
                <a16:creationId xmlns:a16="http://schemas.microsoft.com/office/drawing/2014/main" id="{6E0FCAED-EEDF-CC8A-A88D-1595658CC89C}"/>
              </a:ext>
            </a:extLst>
          </p:cNvPr>
          <p:cNvSpPr>
            <a:spLocks noGrp="1"/>
          </p:cNvSpPr>
          <p:nvPr>
            <p:ph type="body" sz="quarter" idx="11"/>
          </p:nvPr>
        </p:nvSpPr>
        <p:spPr>
          <a:xfrm>
            <a:off x="6203952" y="1484312"/>
            <a:ext cx="5400675" cy="4392613"/>
          </a:xfrm>
        </p:spPr>
        <p:txBody>
          <a:bodyPr/>
          <a:lstStyle/>
          <a:p>
            <a:pPr marL="0" indent="0">
              <a:buNone/>
            </a:pPr>
            <a:r>
              <a:rPr lang="en-US" b="1" dirty="0">
                <a:latin typeface="+mj-lt"/>
              </a:rPr>
              <a:t>Section 4: Services Overview</a:t>
            </a:r>
          </a:p>
          <a:p>
            <a:pPr lvl="1"/>
            <a:r>
              <a:rPr lang="en-US" dirty="0"/>
              <a:t>Industries</a:t>
            </a:r>
          </a:p>
          <a:p>
            <a:pPr lvl="1"/>
            <a:r>
              <a:rPr lang="en-US" dirty="0"/>
              <a:t>Technology Domains</a:t>
            </a:r>
          </a:p>
          <a:p>
            <a:pPr marL="0" indent="0">
              <a:buNone/>
            </a:pPr>
            <a:endParaRPr lang="en-US" b="1" dirty="0">
              <a:latin typeface="+mj-lt"/>
            </a:endParaRPr>
          </a:p>
          <a:p>
            <a:pPr marL="0" indent="0">
              <a:buNone/>
            </a:pPr>
            <a:r>
              <a:rPr lang="en-US" b="1" dirty="0">
                <a:latin typeface="+mj-lt"/>
              </a:rPr>
              <a:t>Section 5: Our Value Proposition</a:t>
            </a:r>
          </a:p>
          <a:p>
            <a:pPr lvl="1"/>
            <a:r>
              <a:rPr lang="en-US" dirty="0"/>
              <a:t>Why clients choose us</a:t>
            </a:r>
          </a:p>
          <a:p>
            <a:pPr lvl="1"/>
            <a:r>
              <a:rPr lang="en-US" dirty="0"/>
              <a:t>Case studies – </a:t>
            </a:r>
            <a:r>
              <a:rPr lang="en-US"/>
              <a:t>success stories</a:t>
            </a:r>
          </a:p>
          <a:p>
            <a:pPr lvl="1"/>
            <a:endParaRPr lang="en-US" dirty="0"/>
          </a:p>
          <a:p>
            <a:pPr marL="0" indent="0">
              <a:buNone/>
            </a:pPr>
            <a:r>
              <a:rPr lang="en-US" dirty="0">
                <a:latin typeface="+mj-lt"/>
              </a:rPr>
              <a:t>Section 6: Contact information</a:t>
            </a:r>
          </a:p>
          <a:p>
            <a:pPr lvl="1"/>
            <a:r>
              <a:rPr lang="en-US" dirty="0"/>
              <a:t>Template slide for people to fill in their own contact details</a:t>
            </a:r>
          </a:p>
          <a:p>
            <a:pPr lvl="1"/>
            <a:r>
              <a:rPr lang="en-US" dirty="0"/>
              <a:t>Link to website</a:t>
            </a:r>
          </a:p>
          <a:p>
            <a:pPr lvl="1"/>
            <a:endParaRPr lang="en-US" dirty="0"/>
          </a:p>
        </p:txBody>
      </p:sp>
      <p:sp>
        <p:nvSpPr>
          <p:cNvPr id="6" name="Text Placeholder 5">
            <a:extLst>
              <a:ext uri="{FF2B5EF4-FFF2-40B4-BE49-F238E27FC236}">
                <a16:creationId xmlns:a16="http://schemas.microsoft.com/office/drawing/2014/main" id="{C72B7D34-8D21-CC67-EE8F-55625FCC0AE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7267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nging into a microphone&#10;&#10;AI-generated content may be incorrect.">
            <a:extLst>
              <a:ext uri="{FF2B5EF4-FFF2-40B4-BE49-F238E27FC236}">
                <a16:creationId xmlns:a16="http://schemas.microsoft.com/office/drawing/2014/main" id="{AB52A2BF-C599-B612-451B-5DE6BED67ADE}"/>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p:blipFill>
        <p:spPr>
          <a:xfrm>
            <a:off x="6203951" y="476251"/>
            <a:ext cx="5400675" cy="5400675"/>
          </a:xfrm>
        </p:spPr>
      </p:pic>
      <p:sp>
        <p:nvSpPr>
          <p:cNvPr id="8" name="Title 7">
            <a:extLst>
              <a:ext uri="{FF2B5EF4-FFF2-40B4-BE49-F238E27FC236}">
                <a16:creationId xmlns:a16="http://schemas.microsoft.com/office/drawing/2014/main" id="{0DB00397-9698-C2EF-F85E-A61B49B2A1E2}"/>
              </a:ext>
            </a:extLst>
          </p:cNvPr>
          <p:cNvSpPr>
            <a:spLocks noGrp="1"/>
          </p:cNvSpPr>
          <p:nvPr>
            <p:ph type="title"/>
          </p:nvPr>
        </p:nvSpPr>
        <p:spPr>
          <a:xfrm>
            <a:off x="587374" y="476249"/>
            <a:ext cx="3212839" cy="1368425"/>
          </a:xfrm>
        </p:spPr>
        <p:txBody>
          <a:bodyPr/>
          <a:lstStyle/>
          <a:p>
            <a:r>
              <a:rPr lang="en-GB" dirty="0"/>
              <a:t>Employee engagement driving growth</a:t>
            </a:r>
            <a:endParaRPr lang="en-NO" dirty="0"/>
          </a:p>
        </p:txBody>
      </p:sp>
      <p:sp>
        <p:nvSpPr>
          <p:cNvPr id="10" name="Text Placeholder 9">
            <a:extLst>
              <a:ext uri="{FF2B5EF4-FFF2-40B4-BE49-F238E27FC236}">
                <a16:creationId xmlns:a16="http://schemas.microsoft.com/office/drawing/2014/main" id="{A0AA43BE-D7A0-3DB4-6946-972CAE4BD0AF}"/>
              </a:ext>
            </a:extLst>
          </p:cNvPr>
          <p:cNvSpPr>
            <a:spLocks noGrp="1"/>
          </p:cNvSpPr>
          <p:nvPr>
            <p:ph type="body" sz="quarter" idx="13"/>
          </p:nvPr>
        </p:nvSpPr>
        <p:spPr>
          <a:xfrm>
            <a:off x="587376" y="2492375"/>
            <a:ext cx="4362129" cy="3384550"/>
          </a:xfrm>
        </p:spPr>
        <p:txBody>
          <a:bodyPr/>
          <a:lstStyle/>
          <a:p>
            <a:r>
              <a:rPr lang="en-GB">
                <a:latin typeface="+mj-lt"/>
              </a:rPr>
              <a:t>Competence building at our core:</a:t>
            </a:r>
            <a:br>
              <a:rPr lang="en-GB">
                <a:latin typeface="+mj-lt"/>
              </a:rPr>
            </a:br>
            <a:r>
              <a:rPr lang="en-GB"/>
              <a:t>Investing in our people through systematic approach to training, personal development and competence building</a:t>
            </a:r>
          </a:p>
          <a:p>
            <a:endParaRPr lang="en-GB"/>
          </a:p>
          <a:p>
            <a:r>
              <a:rPr lang="en-GB">
                <a:latin typeface="+mj-lt"/>
              </a:rPr>
              <a:t>A strong, social culture:</a:t>
            </a:r>
            <a:br>
              <a:rPr lang="en-GB"/>
            </a:br>
            <a:r>
              <a:rPr lang="en-GB"/>
              <a:t>Employee-driven sports and culture initiatives combined with high-quality events and trips creates a strong culture with knowledge sharing at its core</a:t>
            </a:r>
            <a:br>
              <a:rPr lang="en-GB"/>
            </a:br>
            <a:endParaRPr lang="en-GB"/>
          </a:p>
          <a:p>
            <a:r>
              <a:rPr lang="en-GB" err="1">
                <a:latin typeface="+mj-lt"/>
              </a:rPr>
              <a:t>eNPS</a:t>
            </a:r>
            <a:r>
              <a:rPr lang="en-GB">
                <a:latin typeface="+mj-lt"/>
              </a:rPr>
              <a:t> Score: ~40 </a:t>
            </a:r>
            <a:br>
              <a:rPr lang="en-GB"/>
            </a:br>
            <a:r>
              <a:rPr lang="en-GB"/>
              <a:t>Top ~25% in IT industry</a:t>
            </a:r>
          </a:p>
          <a:p>
            <a:endParaRPr lang="en-GB"/>
          </a:p>
          <a:p>
            <a:endParaRPr lang="en-NO"/>
          </a:p>
        </p:txBody>
      </p:sp>
      <p:sp>
        <p:nvSpPr>
          <p:cNvPr id="9" name="Text Placeholder 8">
            <a:extLst>
              <a:ext uri="{FF2B5EF4-FFF2-40B4-BE49-F238E27FC236}">
                <a16:creationId xmlns:a16="http://schemas.microsoft.com/office/drawing/2014/main" id="{C8B727B0-73EF-425A-21BD-9E21205395F5}"/>
              </a:ext>
            </a:extLst>
          </p:cNvPr>
          <p:cNvSpPr>
            <a:spLocks noGrp="1"/>
          </p:cNvSpPr>
          <p:nvPr>
            <p:ph type="body" sz="quarter" idx="11"/>
          </p:nvPr>
        </p:nvSpPr>
        <p:spPr/>
        <p:txBody>
          <a:bodyPr/>
          <a:lstStyle/>
          <a:p>
            <a:endParaRPr lang="en-NO"/>
          </a:p>
        </p:txBody>
      </p:sp>
    </p:spTree>
    <p:extLst>
      <p:ext uri="{BB962C8B-B14F-4D97-AF65-F5344CB8AC3E}">
        <p14:creationId xmlns:p14="http://schemas.microsoft.com/office/powerpoint/2010/main" val="2530511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59661-A1BF-B2AE-764C-BA8CAD73AABE}"/>
              </a:ext>
            </a:extLst>
          </p:cNvPr>
          <p:cNvSpPr>
            <a:spLocks noGrp="1"/>
          </p:cNvSpPr>
          <p:nvPr>
            <p:ph type="title"/>
          </p:nvPr>
        </p:nvSpPr>
        <p:spPr/>
        <p:txBody>
          <a:bodyPr/>
          <a:lstStyle/>
          <a:p>
            <a:r>
              <a:rPr lang="en-US" err="1"/>
              <a:t>twoday</a:t>
            </a:r>
            <a:r>
              <a:rPr lang="en-US"/>
              <a:t> at a glance</a:t>
            </a:r>
          </a:p>
        </p:txBody>
      </p:sp>
      <p:sp>
        <p:nvSpPr>
          <p:cNvPr id="8" name="Text Placeholder 7">
            <a:extLst>
              <a:ext uri="{FF2B5EF4-FFF2-40B4-BE49-F238E27FC236}">
                <a16:creationId xmlns:a16="http://schemas.microsoft.com/office/drawing/2014/main" id="{7046D2FA-3CAE-AD79-5995-44B24CC48D79}"/>
              </a:ext>
            </a:extLst>
          </p:cNvPr>
          <p:cNvSpPr>
            <a:spLocks noGrp="1"/>
          </p:cNvSpPr>
          <p:nvPr>
            <p:ph type="body" sz="quarter" idx="10"/>
          </p:nvPr>
        </p:nvSpPr>
        <p:spPr>
          <a:xfrm>
            <a:off x="587375" y="1341437"/>
            <a:ext cx="7307704" cy="1797963"/>
          </a:xfrm>
        </p:spPr>
        <p:txBody>
          <a:bodyPr/>
          <a:lstStyle/>
          <a:p>
            <a:pPr marL="0" indent="0">
              <a:buNone/>
            </a:pPr>
            <a:r>
              <a:rPr lang="en-GB" sz="1200"/>
              <a:t>With more than 3,000 experts and a large range of digitally advanced customers in the private and public sector, </a:t>
            </a:r>
            <a:r>
              <a:rPr lang="en-GB" sz="1200" err="1"/>
              <a:t>twoday</a:t>
            </a:r>
            <a:r>
              <a:rPr lang="en-GB" sz="1200"/>
              <a:t> is one of the largest and most impactful data, AI and digital engineering companies in the Nordics.</a:t>
            </a:r>
          </a:p>
          <a:p>
            <a:pPr marL="0" indent="0">
              <a:buNone/>
            </a:pPr>
            <a:endParaRPr lang="en-GB" sz="1200"/>
          </a:p>
          <a:p>
            <a:pPr marL="0" indent="0">
              <a:buNone/>
            </a:pPr>
            <a:r>
              <a:rPr lang="en-GB" sz="1200"/>
              <a:t>We have global knowledge and deep local industry and technology expertise. Our customer-first mindset drives us to work closely with clients to ensure our approach aligns with their unique vision, empowering their business to thrive in an ever-changing world.</a:t>
            </a:r>
          </a:p>
          <a:p>
            <a:pPr marL="0" indent="0">
              <a:buNone/>
            </a:pPr>
            <a:endParaRPr lang="en-GB" sz="1200"/>
          </a:p>
          <a:p>
            <a:pPr marL="0" indent="0">
              <a:buNone/>
            </a:pPr>
            <a:r>
              <a:rPr lang="en-GB" sz="1200"/>
              <a:t>Together, we make a difference today – and prepare our customers and society for what tomorrow will bring.</a:t>
            </a:r>
            <a:endParaRPr lang="en-NO" sz="1200"/>
          </a:p>
        </p:txBody>
      </p:sp>
      <p:sp>
        <p:nvSpPr>
          <p:cNvPr id="9" name="Text Placeholder 8">
            <a:extLst>
              <a:ext uri="{FF2B5EF4-FFF2-40B4-BE49-F238E27FC236}">
                <a16:creationId xmlns:a16="http://schemas.microsoft.com/office/drawing/2014/main" id="{B55257AE-B19B-98FA-62AD-CC5E615C59FB}"/>
              </a:ext>
            </a:extLst>
          </p:cNvPr>
          <p:cNvSpPr>
            <a:spLocks noGrp="1"/>
          </p:cNvSpPr>
          <p:nvPr>
            <p:ph type="body" sz="quarter" idx="11"/>
          </p:nvPr>
        </p:nvSpPr>
        <p:spPr/>
        <p:txBody>
          <a:bodyPr/>
          <a:lstStyle/>
          <a:p>
            <a:endParaRPr lang="en-NO"/>
          </a:p>
        </p:txBody>
      </p:sp>
      <p:sp>
        <p:nvSpPr>
          <p:cNvPr id="10" name="Rounded Rectangle 9">
            <a:extLst>
              <a:ext uri="{FF2B5EF4-FFF2-40B4-BE49-F238E27FC236}">
                <a16:creationId xmlns:a16="http://schemas.microsoft.com/office/drawing/2014/main" id="{1B14340D-204E-34AE-6679-829ADE648F8E}"/>
              </a:ext>
            </a:extLst>
          </p:cNvPr>
          <p:cNvSpPr/>
          <p:nvPr/>
        </p:nvSpPr>
        <p:spPr>
          <a:xfrm>
            <a:off x="8075613" y="599440"/>
            <a:ext cx="3529012" cy="5178570"/>
          </a:xfrm>
          <a:prstGeom prst="roundRect">
            <a:avLst>
              <a:gd name="adj" fmla="val 6727"/>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1" name="Text Placeholder 7">
            <a:extLst>
              <a:ext uri="{FF2B5EF4-FFF2-40B4-BE49-F238E27FC236}">
                <a16:creationId xmlns:a16="http://schemas.microsoft.com/office/drawing/2014/main" id="{79D90193-2FD7-A1DD-ADF3-893380FAF091}"/>
              </a:ext>
            </a:extLst>
          </p:cNvPr>
          <p:cNvSpPr txBox="1">
            <a:spLocks/>
          </p:cNvSpPr>
          <p:nvPr/>
        </p:nvSpPr>
        <p:spPr>
          <a:xfrm>
            <a:off x="8842993" y="768521"/>
            <a:ext cx="3041010" cy="788564"/>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800">
                <a:solidFill>
                  <a:schemeClr val="bg1"/>
                </a:solidFill>
                <a:latin typeface="+mj-lt"/>
              </a:rPr>
              <a:t>355</a:t>
            </a:r>
          </a:p>
          <a:p>
            <a:pPr marL="0" indent="0">
              <a:lnSpc>
                <a:spcPct val="100000"/>
              </a:lnSpc>
              <a:buFont typeface="Arial" panose="020B0604020202020204" pitchFamily="34" charset="0"/>
              <a:buNone/>
            </a:pPr>
            <a:r>
              <a:rPr lang="en-GB" sz="1200">
                <a:solidFill>
                  <a:schemeClr val="bg1"/>
                </a:solidFill>
              </a:rPr>
              <a:t>new </a:t>
            </a:r>
            <a:r>
              <a:rPr lang="en-GB" sz="1200" err="1">
                <a:solidFill>
                  <a:schemeClr val="bg1"/>
                </a:solidFill>
              </a:rPr>
              <a:t>employes</a:t>
            </a:r>
            <a:r>
              <a:rPr lang="en-GB" sz="1200">
                <a:solidFill>
                  <a:schemeClr val="bg1"/>
                </a:solidFill>
              </a:rPr>
              <a:t> in 2024</a:t>
            </a:r>
            <a:endParaRPr lang="en-NO" sz="1200">
              <a:solidFill>
                <a:schemeClr val="bg1"/>
              </a:solidFill>
            </a:endParaRPr>
          </a:p>
        </p:txBody>
      </p:sp>
      <p:sp>
        <p:nvSpPr>
          <p:cNvPr id="12" name="Text Placeholder 7">
            <a:extLst>
              <a:ext uri="{FF2B5EF4-FFF2-40B4-BE49-F238E27FC236}">
                <a16:creationId xmlns:a16="http://schemas.microsoft.com/office/drawing/2014/main" id="{C9A041C0-C832-8C4E-EABB-F90004799CC2}"/>
              </a:ext>
            </a:extLst>
          </p:cNvPr>
          <p:cNvSpPr txBox="1">
            <a:spLocks/>
          </p:cNvSpPr>
          <p:nvPr/>
        </p:nvSpPr>
        <p:spPr>
          <a:xfrm>
            <a:off x="8842993" y="1487143"/>
            <a:ext cx="3614258" cy="880843"/>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800">
                <a:solidFill>
                  <a:schemeClr val="bg1"/>
                </a:solidFill>
                <a:latin typeface="+mj-lt"/>
              </a:rPr>
              <a:t>3011</a:t>
            </a:r>
          </a:p>
          <a:p>
            <a:pPr marL="0" indent="0">
              <a:lnSpc>
                <a:spcPct val="100000"/>
              </a:lnSpc>
              <a:buFont typeface="Arial" panose="020B0604020202020204" pitchFamily="34" charset="0"/>
              <a:buNone/>
            </a:pPr>
            <a:r>
              <a:rPr lang="en-GB" sz="1200">
                <a:solidFill>
                  <a:schemeClr val="bg1"/>
                </a:solidFill>
              </a:rPr>
              <a:t>employees in </a:t>
            </a:r>
            <a:r>
              <a:rPr lang="en-GB" sz="1200" err="1">
                <a:solidFill>
                  <a:schemeClr val="bg1"/>
                </a:solidFill>
              </a:rPr>
              <a:t>twoday</a:t>
            </a:r>
            <a:r>
              <a:rPr lang="en-GB" sz="1200">
                <a:solidFill>
                  <a:schemeClr val="bg1"/>
                </a:solidFill>
              </a:rPr>
              <a:t> (at year end) </a:t>
            </a:r>
          </a:p>
          <a:p>
            <a:pPr marL="0" indent="0">
              <a:lnSpc>
                <a:spcPct val="100000"/>
              </a:lnSpc>
              <a:buFont typeface="Arial" panose="020B0604020202020204" pitchFamily="34" charset="0"/>
              <a:buNone/>
            </a:pPr>
            <a:r>
              <a:rPr lang="en-GB" sz="1200">
                <a:solidFill>
                  <a:schemeClr val="bg1"/>
                </a:solidFill>
              </a:rPr>
              <a:t>including freelancers</a:t>
            </a:r>
            <a:endParaRPr lang="en-NO" sz="1200">
              <a:solidFill>
                <a:schemeClr val="bg1"/>
              </a:solidFill>
            </a:endParaRPr>
          </a:p>
        </p:txBody>
      </p:sp>
      <p:sp>
        <p:nvSpPr>
          <p:cNvPr id="13" name="Text Placeholder 7">
            <a:extLst>
              <a:ext uri="{FF2B5EF4-FFF2-40B4-BE49-F238E27FC236}">
                <a16:creationId xmlns:a16="http://schemas.microsoft.com/office/drawing/2014/main" id="{59F38D3C-3902-BF6D-0EA6-FD09AF5C563D}"/>
              </a:ext>
            </a:extLst>
          </p:cNvPr>
          <p:cNvSpPr txBox="1">
            <a:spLocks/>
          </p:cNvSpPr>
          <p:nvPr/>
        </p:nvSpPr>
        <p:spPr>
          <a:xfrm>
            <a:off x="8842993" y="2367986"/>
            <a:ext cx="3614258" cy="851541"/>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800">
                <a:solidFill>
                  <a:schemeClr val="bg1"/>
                </a:solidFill>
                <a:latin typeface="+mj-lt"/>
              </a:rPr>
              <a:t>+</a:t>
            </a:r>
            <a:r>
              <a:rPr lang="en-GB" sz="2800">
                <a:solidFill>
                  <a:schemeClr val="bg1"/>
                </a:solidFill>
                <a:latin typeface="+mj-lt"/>
              </a:rPr>
              <a:t>20</a:t>
            </a:r>
            <a:r>
              <a:rPr lang="en-GB" sz="1800">
                <a:solidFill>
                  <a:schemeClr val="bg1"/>
                </a:solidFill>
                <a:latin typeface="+mj-lt"/>
              </a:rPr>
              <a:t>%</a:t>
            </a:r>
          </a:p>
          <a:p>
            <a:pPr marL="0" indent="0">
              <a:lnSpc>
                <a:spcPct val="100000"/>
              </a:lnSpc>
              <a:buFont typeface="Arial" panose="020B0604020202020204" pitchFamily="34" charset="0"/>
              <a:buNone/>
            </a:pPr>
            <a:r>
              <a:rPr lang="en-GB" sz="1200">
                <a:solidFill>
                  <a:schemeClr val="bg1"/>
                </a:solidFill>
              </a:rPr>
              <a:t>Data &amp; AI experts</a:t>
            </a:r>
            <a:endParaRPr lang="en-NO" sz="1200">
              <a:solidFill>
                <a:schemeClr val="bg1"/>
              </a:solidFill>
            </a:endParaRPr>
          </a:p>
        </p:txBody>
      </p:sp>
      <p:sp>
        <p:nvSpPr>
          <p:cNvPr id="14" name="Text Placeholder 7">
            <a:extLst>
              <a:ext uri="{FF2B5EF4-FFF2-40B4-BE49-F238E27FC236}">
                <a16:creationId xmlns:a16="http://schemas.microsoft.com/office/drawing/2014/main" id="{E6C66D01-3E80-5333-9E1A-1CCC47D9C56C}"/>
              </a:ext>
            </a:extLst>
          </p:cNvPr>
          <p:cNvSpPr txBox="1">
            <a:spLocks/>
          </p:cNvSpPr>
          <p:nvPr/>
        </p:nvSpPr>
        <p:spPr>
          <a:xfrm>
            <a:off x="8842993" y="3076275"/>
            <a:ext cx="3614258" cy="851541"/>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800">
                <a:solidFill>
                  <a:schemeClr val="bg1"/>
                </a:solidFill>
                <a:latin typeface="+mj-lt"/>
              </a:rPr>
              <a:t>31</a:t>
            </a:r>
          </a:p>
          <a:p>
            <a:pPr marL="0" indent="0">
              <a:lnSpc>
                <a:spcPct val="100000"/>
              </a:lnSpc>
              <a:buFont typeface="Arial" panose="020B0604020202020204" pitchFamily="34" charset="0"/>
              <a:buNone/>
            </a:pPr>
            <a:r>
              <a:rPr lang="en-GB" sz="1200">
                <a:solidFill>
                  <a:schemeClr val="bg1"/>
                </a:solidFill>
              </a:rPr>
              <a:t>offices across the Nordics and Baltics</a:t>
            </a:r>
            <a:endParaRPr lang="en-NO" sz="1200">
              <a:solidFill>
                <a:schemeClr val="bg1"/>
              </a:solidFill>
            </a:endParaRPr>
          </a:p>
        </p:txBody>
      </p:sp>
      <p:sp>
        <p:nvSpPr>
          <p:cNvPr id="15" name="Text Placeholder 7">
            <a:extLst>
              <a:ext uri="{FF2B5EF4-FFF2-40B4-BE49-F238E27FC236}">
                <a16:creationId xmlns:a16="http://schemas.microsoft.com/office/drawing/2014/main" id="{FDFEF49B-DAB5-0FEE-22BB-1397BA386862}"/>
              </a:ext>
            </a:extLst>
          </p:cNvPr>
          <p:cNvSpPr txBox="1">
            <a:spLocks/>
          </p:cNvSpPr>
          <p:nvPr/>
        </p:nvSpPr>
        <p:spPr>
          <a:xfrm>
            <a:off x="8842993" y="3832663"/>
            <a:ext cx="3614258" cy="1695606"/>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800">
                <a:solidFill>
                  <a:schemeClr val="bg1"/>
                </a:solidFill>
                <a:latin typeface="+mj-lt"/>
              </a:rPr>
              <a:t>21.3</a:t>
            </a:r>
            <a:r>
              <a:rPr lang="en-GB" sz="1800">
                <a:solidFill>
                  <a:schemeClr val="bg1"/>
                </a:solidFill>
                <a:latin typeface="+mj-lt"/>
              </a:rPr>
              <a:t>%</a:t>
            </a:r>
            <a:r>
              <a:rPr lang="en-GB" sz="2800">
                <a:solidFill>
                  <a:schemeClr val="bg1"/>
                </a:solidFill>
                <a:latin typeface="+mj-lt"/>
              </a:rPr>
              <a:t> </a:t>
            </a:r>
            <a:r>
              <a:rPr lang="en-GB" sz="1200">
                <a:solidFill>
                  <a:schemeClr val="bg1"/>
                </a:solidFill>
                <a:latin typeface="+mj-lt"/>
              </a:rPr>
              <a:t>&lt;30 </a:t>
            </a:r>
            <a:r>
              <a:rPr lang="en-GB" sz="1200">
                <a:solidFill>
                  <a:schemeClr val="bg1"/>
                </a:solidFill>
              </a:rPr>
              <a:t>years old</a:t>
            </a:r>
          </a:p>
          <a:p>
            <a:pPr marL="0" indent="0">
              <a:lnSpc>
                <a:spcPct val="100000"/>
              </a:lnSpc>
              <a:buNone/>
            </a:pPr>
            <a:r>
              <a:rPr lang="en-GB" sz="2800">
                <a:solidFill>
                  <a:schemeClr val="bg1"/>
                </a:solidFill>
                <a:latin typeface="+mj-lt"/>
              </a:rPr>
              <a:t>65.9</a:t>
            </a:r>
            <a:r>
              <a:rPr lang="en-GB" sz="1800">
                <a:solidFill>
                  <a:schemeClr val="bg1"/>
                </a:solidFill>
                <a:latin typeface="+mj-lt"/>
              </a:rPr>
              <a:t>%</a:t>
            </a:r>
            <a:r>
              <a:rPr lang="en-GB" sz="3600">
                <a:solidFill>
                  <a:schemeClr val="bg1"/>
                </a:solidFill>
                <a:latin typeface="+mj-lt"/>
              </a:rPr>
              <a:t> </a:t>
            </a:r>
            <a:r>
              <a:rPr lang="en-GB" sz="1200">
                <a:solidFill>
                  <a:schemeClr val="bg1"/>
                </a:solidFill>
                <a:latin typeface="+mj-lt"/>
              </a:rPr>
              <a:t>30 - 50 </a:t>
            </a:r>
            <a:r>
              <a:rPr lang="en-GB" sz="1200">
                <a:solidFill>
                  <a:schemeClr val="bg1"/>
                </a:solidFill>
              </a:rPr>
              <a:t>years old</a:t>
            </a:r>
            <a:br>
              <a:rPr lang="en-GB" sz="1200">
                <a:solidFill>
                  <a:schemeClr val="bg1"/>
                </a:solidFill>
              </a:rPr>
            </a:br>
            <a:r>
              <a:rPr lang="en-GB" sz="2800">
                <a:solidFill>
                  <a:schemeClr val="bg1"/>
                </a:solidFill>
                <a:latin typeface="+mj-lt"/>
              </a:rPr>
              <a:t>12.8</a:t>
            </a:r>
            <a:r>
              <a:rPr lang="en-GB" sz="1800">
                <a:solidFill>
                  <a:schemeClr val="bg1"/>
                </a:solidFill>
                <a:latin typeface="+mj-lt"/>
              </a:rPr>
              <a:t>%</a:t>
            </a:r>
            <a:r>
              <a:rPr lang="en-GB" sz="3600">
                <a:solidFill>
                  <a:schemeClr val="bg1"/>
                </a:solidFill>
                <a:latin typeface="+mj-lt"/>
              </a:rPr>
              <a:t> </a:t>
            </a:r>
            <a:r>
              <a:rPr lang="en-GB" sz="1200">
                <a:solidFill>
                  <a:schemeClr val="bg1"/>
                </a:solidFill>
                <a:latin typeface="+mj-lt"/>
              </a:rPr>
              <a:t>&gt;50 </a:t>
            </a:r>
            <a:r>
              <a:rPr lang="en-GB" sz="1200">
                <a:solidFill>
                  <a:schemeClr val="bg1"/>
                </a:solidFill>
              </a:rPr>
              <a:t>years old</a:t>
            </a:r>
          </a:p>
          <a:p>
            <a:pPr marL="0" indent="0">
              <a:lnSpc>
                <a:spcPct val="100000"/>
              </a:lnSpc>
              <a:buNone/>
            </a:pPr>
            <a:endParaRPr lang="en-GB" sz="1200">
              <a:solidFill>
                <a:schemeClr val="bg1"/>
              </a:solidFill>
            </a:endParaRPr>
          </a:p>
          <a:p>
            <a:pPr marL="0" indent="0">
              <a:lnSpc>
                <a:spcPct val="100000"/>
              </a:lnSpc>
              <a:buFont typeface="Arial" panose="020B0604020202020204" pitchFamily="34" charset="0"/>
              <a:buNone/>
            </a:pPr>
            <a:endParaRPr lang="en-GB" sz="1200">
              <a:solidFill>
                <a:schemeClr val="bg1"/>
              </a:solidFill>
            </a:endParaRPr>
          </a:p>
        </p:txBody>
      </p:sp>
      <p:sp>
        <p:nvSpPr>
          <p:cNvPr id="16" name="Text Placeholder 7">
            <a:extLst>
              <a:ext uri="{FF2B5EF4-FFF2-40B4-BE49-F238E27FC236}">
                <a16:creationId xmlns:a16="http://schemas.microsoft.com/office/drawing/2014/main" id="{5C3E376B-83C9-1D45-B492-5D994F3E041A}"/>
              </a:ext>
            </a:extLst>
          </p:cNvPr>
          <p:cNvSpPr txBox="1">
            <a:spLocks/>
          </p:cNvSpPr>
          <p:nvPr/>
        </p:nvSpPr>
        <p:spPr>
          <a:xfrm>
            <a:off x="8842993" y="5369674"/>
            <a:ext cx="3614258" cy="405789"/>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200">
                <a:solidFill>
                  <a:schemeClr val="bg1"/>
                </a:solidFill>
              </a:rPr>
              <a:t>Age distribution across all offices</a:t>
            </a:r>
            <a:endParaRPr lang="en-NO" sz="1200">
              <a:solidFill>
                <a:schemeClr val="bg1"/>
              </a:solidFill>
            </a:endParaRPr>
          </a:p>
        </p:txBody>
      </p:sp>
      <p:pic>
        <p:nvPicPr>
          <p:cNvPr id="21" name="Picture 20">
            <a:extLst>
              <a:ext uri="{FF2B5EF4-FFF2-40B4-BE49-F238E27FC236}">
                <a16:creationId xmlns:a16="http://schemas.microsoft.com/office/drawing/2014/main" id="{5A327EE6-6DBF-B9F1-8EB4-2E3B6C204289}"/>
              </a:ext>
            </a:extLst>
          </p:cNvPr>
          <p:cNvPicPr>
            <a:picLocks noChangeAspect="1"/>
          </p:cNvPicPr>
          <p:nvPr/>
        </p:nvPicPr>
        <p:blipFill>
          <a:blip r:embed="rId3"/>
          <a:stretch>
            <a:fillRect/>
          </a:stretch>
        </p:blipFill>
        <p:spPr>
          <a:xfrm>
            <a:off x="8391871" y="2440609"/>
            <a:ext cx="304800" cy="304800"/>
          </a:xfrm>
          <a:prstGeom prst="rect">
            <a:avLst/>
          </a:prstGeom>
        </p:spPr>
      </p:pic>
      <p:pic>
        <p:nvPicPr>
          <p:cNvPr id="22" name="Picture 21">
            <a:extLst>
              <a:ext uri="{FF2B5EF4-FFF2-40B4-BE49-F238E27FC236}">
                <a16:creationId xmlns:a16="http://schemas.microsoft.com/office/drawing/2014/main" id="{61B80AAD-4D7C-CAD8-C19E-0F71BEA22824}"/>
              </a:ext>
            </a:extLst>
          </p:cNvPr>
          <p:cNvPicPr>
            <a:picLocks noChangeAspect="1"/>
          </p:cNvPicPr>
          <p:nvPr/>
        </p:nvPicPr>
        <p:blipFill>
          <a:blip r:embed="rId4"/>
          <a:stretch>
            <a:fillRect/>
          </a:stretch>
        </p:blipFill>
        <p:spPr>
          <a:xfrm>
            <a:off x="8357659" y="835177"/>
            <a:ext cx="304800" cy="304800"/>
          </a:xfrm>
          <a:prstGeom prst="rect">
            <a:avLst/>
          </a:prstGeom>
        </p:spPr>
      </p:pic>
      <p:pic>
        <p:nvPicPr>
          <p:cNvPr id="23" name="Picture 22">
            <a:extLst>
              <a:ext uri="{FF2B5EF4-FFF2-40B4-BE49-F238E27FC236}">
                <a16:creationId xmlns:a16="http://schemas.microsoft.com/office/drawing/2014/main" id="{596C17E4-E1E1-0FBD-0D6B-1425038CF2EC}"/>
              </a:ext>
            </a:extLst>
          </p:cNvPr>
          <p:cNvPicPr>
            <a:picLocks noChangeAspect="1"/>
          </p:cNvPicPr>
          <p:nvPr/>
        </p:nvPicPr>
        <p:blipFill>
          <a:blip r:embed="rId5"/>
          <a:stretch>
            <a:fillRect/>
          </a:stretch>
        </p:blipFill>
        <p:spPr>
          <a:xfrm>
            <a:off x="8357659" y="1557295"/>
            <a:ext cx="304800" cy="304800"/>
          </a:xfrm>
          <a:prstGeom prst="rect">
            <a:avLst/>
          </a:prstGeom>
        </p:spPr>
      </p:pic>
      <p:pic>
        <p:nvPicPr>
          <p:cNvPr id="24" name="Picture 23">
            <a:extLst>
              <a:ext uri="{FF2B5EF4-FFF2-40B4-BE49-F238E27FC236}">
                <a16:creationId xmlns:a16="http://schemas.microsoft.com/office/drawing/2014/main" id="{63640156-37B8-6933-98F8-C1BADA94AA6D}"/>
              </a:ext>
            </a:extLst>
          </p:cNvPr>
          <p:cNvPicPr>
            <a:picLocks noChangeAspect="1"/>
          </p:cNvPicPr>
          <p:nvPr/>
        </p:nvPicPr>
        <p:blipFill>
          <a:blip r:embed="rId6"/>
          <a:stretch>
            <a:fillRect/>
          </a:stretch>
        </p:blipFill>
        <p:spPr>
          <a:xfrm>
            <a:off x="8419863" y="3139400"/>
            <a:ext cx="304800" cy="304800"/>
          </a:xfrm>
          <a:prstGeom prst="rect">
            <a:avLst/>
          </a:prstGeom>
        </p:spPr>
      </p:pic>
      <p:pic>
        <p:nvPicPr>
          <p:cNvPr id="25" name="Picture 24">
            <a:extLst>
              <a:ext uri="{FF2B5EF4-FFF2-40B4-BE49-F238E27FC236}">
                <a16:creationId xmlns:a16="http://schemas.microsoft.com/office/drawing/2014/main" id="{64F1AF6A-9504-0FBA-026F-2C89BA7B6CDC}"/>
              </a:ext>
            </a:extLst>
          </p:cNvPr>
          <p:cNvPicPr>
            <a:picLocks noChangeAspect="1"/>
          </p:cNvPicPr>
          <p:nvPr/>
        </p:nvPicPr>
        <p:blipFill>
          <a:blip r:embed="rId7"/>
          <a:stretch>
            <a:fillRect/>
          </a:stretch>
        </p:blipFill>
        <p:spPr>
          <a:xfrm>
            <a:off x="8419863" y="3883604"/>
            <a:ext cx="304800" cy="304800"/>
          </a:xfrm>
          <a:prstGeom prst="rect">
            <a:avLst/>
          </a:prstGeom>
        </p:spPr>
      </p:pic>
      <p:sp>
        <p:nvSpPr>
          <p:cNvPr id="26" name="Text Placeholder 7">
            <a:extLst>
              <a:ext uri="{FF2B5EF4-FFF2-40B4-BE49-F238E27FC236}">
                <a16:creationId xmlns:a16="http://schemas.microsoft.com/office/drawing/2014/main" id="{EBFB5EF8-DE95-F843-1BCB-8799B790A7A6}"/>
              </a:ext>
            </a:extLst>
          </p:cNvPr>
          <p:cNvSpPr txBox="1">
            <a:spLocks/>
          </p:cNvSpPr>
          <p:nvPr/>
        </p:nvSpPr>
        <p:spPr>
          <a:xfrm>
            <a:off x="587375" y="3186335"/>
            <a:ext cx="936625" cy="447171"/>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a:t>Revenue</a:t>
            </a:r>
          </a:p>
          <a:p>
            <a:pPr marL="0" indent="0">
              <a:buFont typeface="Arial" panose="020B0604020202020204" pitchFamily="34" charset="0"/>
              <a:buNone/>
            </a:pPr>
            <a:r>
              <a:rPr lang="en-GB" sz="1200"/>
              <a:t>EUR million</a:t>
            </a:r>
            <a:endParaRPr lang="en-NO" sz="1200"/>
          </a:p>
        </p:txBody>
      </p:sp>
      <p:sp>
        <p:nvSpPr>
          <p:cNvPr id="27" name="Text Placeholder 7">
            <a:extLst>
              <a:ext uri="{FF2B5EF4-FFF2-40B4-BE49-F238E27FC236}">
                <a16:creationId xmlns:a16="http://schemas.microsoft.com/office/drawing/2014/main" id="{728B9028-3910-D3D8-671E-99EBC9CD07A0}"/>
              </a:ext>
            </a:extLst>
          </p:cNvPr>
          <p:cNvSpPr txBox="1">
            <a:spLocks/>
          </p:cNvSpPr>
          <p:nvPr/>
        </p:nvSpPr>
        <p:spPr>
          <a:xfrm>
            <a:off x="3863975" y="3186335"/>
            <a:ext cx="936625" cy="447171"/>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a:t>EBITDA </a:t>
            </a:r>
            <a:r>
              <a:rPr lang="en-GB" baseline="30000"/>
              <a:t>***</a:t>
            </a:r>
          </a:p>
          <a:p>
            <a:pPr marL="0" indent="0">
              <a:buFont typeface="Arial" panose="020B0604020202020204" pitchFamily="34" charset="0"/>
              <a:buNone/>
            </a:pPr>
            <a:r>
              <a:rPr lang="en-GB" sz="1200"/>
              <a:t>EUR million</a:t>
            </a:r>
            <a:endParaRPr lang="en-NO" sz="1200"/>
          </a:p>
        </p:txBody>
      </p:sp>
      <p:sp>
        <p:nvSpPr>
          <p:cNvPr id="28" name="Text Placeholder 7">
            <a:extLst>
              <a:ext uri="{FF2B5EF4-FFF2-40B4-BE49-F238E27FC236}">
                <a16:creationId xmlns:a16="http://schemas.microsoft.com/office/drawing/2014/main" id="{E5C96FEF-A6E5-7956-0FF1-FB2C1DF2093F}"/>
              </a:ext>
            </a:extLst>
          </p:cNvPr>
          <p:cNvSpPr txBox="1">
            <a:spLocks/>
          </p:cNvSpPr>
          <p:nvPr/>
        </p:nvSpPr>
        <p:spPr>
          <a:xfrm>
            <a:off x="3863975" y="4701936"/>
            <a:ext cx="1631107" cy="447171"/>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a:t>EBITDA margin </a:t>
            </a:r>
            <a:r>
              <a:rPr lang="en-GB" baseline="30000"/>
              <a:t>***</a:t>
            </a:r>
          </a:p>
          <a:p>
            <a:pPr marL="0" indent="0">
              <a:buFont typeface="Arial" panose="020B0604020202020204" pitchFamily="34" charset="0"/>
              <a:buNone/>
            </a:pPr>
            <a:r>
              <a:rPr lang="en-GB" sz="1200"/>
              <a:t>EUR million</a:t>
            </a:r>
            <a:endParaRPr lang="en-NO" sz="1200"/>
          </a:p>
        </p:txBody>
      </p:sp>
      <p:sp>
        <p:nvSpPr>
          <p:cNvPr id="29" name="Rounded Rectangle 28">
            <a:extLst>
              <a:ext uri="{FF2B5EF4-FFF2-40B4-BE49-F238E27FC236}">
                <a16:creationId xmlns:a16="http://schemas.microsoft.com/office/drawing/2014/main" id="{DAE9A42C-2729-4B6E-77C8-00C0B0EBFAE9}"/>
              </a:ext>
            </a:extLst>
          </p:cNvPr>
          <p:cNvSpPr/>
          <p:nvPr/>
        </p:nvSpPr>
        <p:spPr>
          <a:xfrm>
            <a:off x="1554453" y="5234286"/>
            <a:ext cx="518723" cy="54117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0" name="Rounded Rectangle 29">
            <a:extLst>
              <a:ext uri="{FF2B5EF4-FFF2-40B4-BE49-F238E27FC236}">
                <a16:creationId xmlns:a16="http://schemas.microsoft.com/office/drawing/2014/main" id="{FB4BE43F-570D-0D40-D286-1E961F0666B4}"/>
              </a:ext>
            </a:extLst>
          </p:cNvPr>
          <p:cNvSpPr/>
          <p:nvPr/>
        </p:nvSpPr>
        <p:spPr>
          <a:xfrm>
            <a:off x="2114290" y="3554776"/>
            <a:ext cx="518723" cy="2220687"/>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1" name="Rounded Rectangle 30">
            <a:extLst>
              <a:ext uri="{FF2B5EF4-FFF2-40B4-BE49-F238E27FC236}">
                <a16:creationId xmlns:a16="http://schemas.microsoft.com/office/drawing/2014/main" id="{CCD3B022-C3E2-0691-1336-D6606A7D10F4}"/>
              </a:ext>
            </a:extLst>
          </p:cNvPr>
          <p:cNvSpPr/>
          <p:nvPr/>
        </p:nvSpPr>
        <p:spPr>
          <a:xfrm>
            <a:off x="2674127" y="3349502"/>
            <a:ext cx="518723" cy="242596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2" name="Rounded Rectangle 31">
            <a:extLst>
              <a:ext uri="{FF2B5EF4-FFF2-40B4-BE49-F238E27FC236}">
                <a16:creationId xmlns:a16="http://schemas.microsoft.com/office/drawing/2014/main" id="{0EE50A1E-4E5B-F8B7-4904-74BF573C8342}"/>
              </a:ext>
            </a:extLst>
          </p:cNvPr>
          <p:cNvSpPr/>
          <p:nvPr/>
        </p:nvSpPr>
        <p:spPr>
          <a:xfrm>
            <a:off x="5652523" y="4165771"/>
            <a:ext cx="518723" cy="12014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3" name="Rounded Rectangle 32">
            <a:extLst>
              <a:ext uri="{FF2B5EF4-FFF2-40B4-BE49-F238E27FC236}">
                <a16:creationId xmlns:a16="http://schemas.microsoft.com/office/drawing/2014/main" id="{7639F119-57E3-B404-6287-F09DD34972AC}"/>
              </a:ext>
            </a:extLst>
          </p:cNvPr>
          <p:cNvSpPr/>
          <p:nvPr/>
        </p:nvSpPr>
        <p:spPr>
          <a:xfrm>
            <a:off x="6212360" y="3329158"/>
            <a:ext cx="518723" cy="9567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4" name="Rounded Rectangle 33">
            <a:extLst>
              <a:ext uri="{FF2B5EF4-FFF2-40B4-BE49-F238E27FC236}">
                <a16:creationId xmlns:a16="http://schemas.microsoft.com/office/drawing/2014/main" id="{F1F94446-6CF6-CC43-375F-A4DECB98AE80}"/>
              </a:ext>
            </a:extLst>
          </p:cNvPr>
          <p:cNvSpPr/>
          <p:nvPr/>
        </p:nvSpPr>
        <p:spPr>
          <a:xfrm>
            <a:off x="6772197" y="3254513"/>
            <a:ext cx="518723" cy="10314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5" name="Rounded Rectangle 34">
            <a:extLst>
              <a:ext uri="{FF2B5EF4-FFF2-40B4-BE49-F238E27FC236}">
                <a16:creationId xmlns:a16="http://schemas.microsoft.com/office/drawing/2014/main" id="{D86A8219-22B6-0A47-C806-D3936D1BD9FB}"/>
              </a:ext>
            </a:extLst>
          </p:cNvPr>
          <p:cNvSpPr/>
          <p:nvPr/>
        </p:nvSpPr>
        <p:spPr>
          <a:xfrm>
            <a:off x="5640677" y="5525384"/>
            <a:ext cx="518723" cy="2500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6" name="Rounded Rectangle 35">
            <a:extLst>
              <a:ext uri="{FF2B5EF4-FFF2-40B4-BE49-F238E27FC236}">
                <a16:creationId xmlns:a16="http://schemas.microsoft.com/office/drawing/2014/main" id="{69D89189-BBEB-55DD-9BCD-904372CA93F1}"/>
              </a:ext>
            </a:extLst>
          </p:cNvPr>
          <p:cNvSpPr/>
          <p:nvPr/>
        </p:nvSpPr>
        <p:spPr>
          <a:xfrm>
            <a:off x="6200514" y="4818703"/>
            <a:ext cx="518723" cy="9567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7" name="Rounded Rectangle 36">
            <a:extLst>
              <a:ext uri="{FF2B5EF4-FFF2-40B4-BE49-F238E27FC236}">
                <a16:creationId xmlns:a16="http://schemas.microsoft.com/office/drawing/2014/main" id="{AB57E6DA-C86F-967B-0265-B8C34E1E67FF}"/>
              </a:ext>
            </a:extLst>
          </p:cNvPr>
          <p:cNvSpPr/>
          <p:nvPr/>
        </p:nvSpPr>
        <p:spPr>
          <a:xfrm>
            <a:off x="6760351" y="4784380"/>
            <a:ext cx="518723" cy="99108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8" name="TextBox 37">
            <a:extLst>
              <a:ext uri="{FF2B5EF4-FFF2-40B4-BE49-F238E27FC236}">
                <a16:creationId xmlns:a16="http://schemas.microsoft.com/office/drawing/2014/main" id="{00020376-1A8D-5241-EB5D-7263A6D2F690}"/>
              </a:ext>
            </a:extLst>
          </p:cNvPr>
          <p:cNvSpPr txBox="1"/>
          <p:nvPr/>
        </p:nvSpPr>
        <p:spPr>
          <a:xfrm>
            <a:off x="1561916" y="5273467"/>
            <a:ext cx="518723" cy="138499"/>
          </a:xfrm>
          <a:prstGeom prst="rect">
            <a:avLst/>
          </a:prstGeom>
          <a:noFill/>
        </p:spPr>
        <p:txBody>
          <a:bodyPr wrap="square" lIns="0" tIns="0" rIns="0" bIns="0" rtlCol="0">
            <a:spAutoFit/>
          </a:bodyPr>
          <a:lstStyle/>
          <a:p>
            <a:pPr algn="ctr"/>
            <a:r>
              <a:rPr lang="en-NO" sz="900"/>
              <a:t>87.7 </a:t>
            </a:r>
            <a:r>
              <a:rPr lang="en-NO" sz="900" baseline="30000"/>
              <a:t>*/**</a:t>
            </a:r>
          </a:p>
        </p:txBody>
      </p:sp>
      <p:sp>
        <p:nvSpPr>
          <p:cNvPr id="39" name="TextBox 38">
            <a:extLst>
              <a:ext uri="{FF2B5EF4-FFF2-40B4-BE49-F238E27FC236}">
                <a16:creationId xmlns:a16="http://schemas.microsoft.com/office/drawing/2014/main" id="{4BB9CE0D-4C29-CD10-3A8F-9C801F93F02C}"/>
              </a:ext>
            </a:extLst>
          </p:cNvPr>
          <p:cNvSpPr txBox="1"/>
          <p:nvPr/>
        </p:nvSpPr>
        <p:spPr>
          <a:xfrm>
            <a:off x="2160409" y="3618445"/>
            <a:ext cx="430785" cy="138499"/>
          </a:xfrm>
          <a:prstGeom prst="rect">
            <a:avLst/>
          </a:prstGeom>
          <a:noFill/>
        </p:spPr>
        <p:txBody>
          <a:bodyPr wrap="square" lIns="0" tIns="0" rIns="0" bIns="0" rtlCol="0">
            <a:spAutoFit/>
          </a:bodyPr>
          <a:lstStyle/>
          <a:p>
            <a:pPr algn="ctr"/>
            <a:r>
              <a:rPr lang="en-NO" sz="900"/>
              <a:t>357.5</a:t>
            </a:r>
          </a:p>
        </p:txBody>
      </p:sp>
      <p:sp>
        <p:nvSpPr>
          <p:cNvPr id="40" name="TextBox 39">
            <a:extLst>
              <a:ext uri="{FF2B5EF4-FFF2-40B4-BE49-F238E27FC236}">
                <a16:creationId xmlns:a16="http://schemas.microsoft.com/office/drawing/2014/main" id="{240C7AC1-FA15-A353-44E6-3B1F1EF980F4}"/>
              </a:ext>
            </a:extLst>
          </p:cNvPr>
          <p:cNvSpPr txBox="1"/>
          <p:nvPr/>
        </p:nvSpPr>
        <p:spPr>
          <a:xfrm>
            <a:off x="2740088" y="3426134"/>
            <a:ext cx="386800" cy="138499"/>
          </a:xfrm>
          <a:prstGeom prst="rect">
            <a:avLst/>
          </a:prstGeom>
          <a:noFill/>
        </p:spPr>
        <p:txBody>
          <a:bodyPr wrap="square" lIns="0" tIns="0" rIns="0" bIns="0" rtlCol="0">
            <a:spAutoFit/>
          </a:bodyPr>
          <a:lstStyle/>
          <a:p>
            <a:pPr algn="ctr"/>
            <a:r>
              <a:rPr lang="en-NO" sz="900"/>
              <a:t>387.9</a:t>
            </a:r>
          </a:p>
        </p:txBody>
      </p:sp>
      <p:sp>
        <p:nvSpPr>
          <p:cNvPr id="42" name="TextBox 41">
            <a:extLst>
              <a:ext uri="{FF2B5EF4-FFF2-40B4-BE49-F238E27FC236}">
                <a16:creationId xmlns:a16="http://schemas.microsoft.com/office/drawing/2014/main" id="{919F0FFB-AC93-319F-7F98-10CFC4A93EA0}"/>
              </a:ext>
            </a:extLst>
          </p:cNvPr>
          <p:cNvSpPr txBox="1"/>
          <p:nvPr/>
        </p:nvSpPr>
        <p:spPr>
          <a:xfrm>
            <a:off x="5664984" y="4004929"/>
            <a:ext cx="518723" cy="138499"/>
          </a:xfrm>
          <a:prstGeom prst="rect">
            <a:avLst/>
          </a:prstGeom>
          <a:noFill/>
        </p:spPr>
        <p:txBody>
          <a:bodyPr wrap="square" lIns="0" tIns="0" rIns="0" bIns="0" rtlCol="0">
            <a:spAutoFit/>
          </a:bodyPr>
          <a:lstStyle/>
          <a:p>
            <a:pPr algn="ctr"/>
            <a:r>
              <a:rPr lang="en-NO" sz="900"/>
              <a:t>2.6 </a:t>
            </a:r>
            <a:r>
              <a:rPr lang="en-NO" sz="900" baseline="30000"/>
              <a:t>*/**</a:t>
            </a:r>
          </a:p>
        </p:txBody>
      </p:sp>
      <p:sp>
        <p:nvSpPr>
          <p:cNvPr id="43" name="TextBox 42">
            <a:extLst>
              <a:ext uri="{FF2B5EF4-FFF2-40B4-BE49-F238E27FC236}">
                <a16:creationId xmlns:a16="http://schemas.microsoft.com/office/drawing/2014/main" id="{D8A38259-6C3E-4196-088B-1560EFF026B8}"/>
              </a:ext>
            </a:extLst>
          </p:cNvPr>
          <p:cNvSpPr txBox="1"/>
          <p:nvPr/>
        </p:nvSpPr>
        <p:spPr>
          <a:xfrm>
            <a:off x="5642341" y="5581897"/>
            <a:ext cx="518723" cy="138499"/>
          </a:xfrm>
          <a:prstGeom prst="rect">
            <a:avLst/>
          </a:prstGeom>
          <a:noFill/>
        </p:spPr>
        <p:txBody>
          <a:bodyPr wrap="square" lIns="0" tIns="0" rIns="0" bIns="0" rtlCol="0">
            <a:spAutoFit/>
          </a:bodyPr>
          <a:lstStyle/>
          <a:p>
            <a:pPr algn="ctr"/>
            <a:r>
              <a:rPr lang="en-NO" sz="900"/>
              <a:t>2.9 </a:t>
            </a:r>
            <a:r>
              <a:rPr lang="en-NO" sz="900" baseline="30000"/>
              <a:t>*/**</a:t>
            </a:r>
          </a:p>
        </p:txBody>
      </p:sp>
      <p:sp>
        <p:nvSpPr>
          <p:cNvPr id="44" name="TextBox 43">
            <a:extLst>
              <a:ext uri="{FF2B5EF4-FFF2-40B4-BE49-F238E27FC236}">
                <a16:creationId xmlns:a16="http://schemas.microsoft.com/office/drawing/2014/main" id="{5F5B97E6-116E-A3C7-9DD0-86C51BA2B003}"/>
              </a:ext>
            </a:extLst>
          </p:cNvPr>
          <p:cNvSpPr txBox="1"/>
          <p:nvPr/>
        </p:nvSpPr>
        <p:spPr>
          <a:xfrm>
            <a:off x="6257300" y="3402202"/>
            <a:ext cx="430785" cy="138499"/>
          </a:xfrm>
          <a:prstGeom prst="rect">
            <a:avLst/>
          </a:prstGeom>
          <a:noFill/>
        </p:spPr>
        <p:txBody>
          <a:bodyPr wrap="square" lIns="0" tIns="0" rIns="0" bIns="0" rtlCol="0">
            <a:spAutoFit/>
          </a:bodyPr>
          <a:lstStyle/>
          <a:p>
            <a:pPr algn="ctr"/>
            <a:r>
              <a:rPr lang="en-NO" sz="900"/>
              <a:t>40.1</a:t>
            </a:r>
          </a:p>
        </p:txBody>
      </p:sp>
      <p:sp>
        <p:nvSpPr>
          <p:cNvPr id="45" name="TextBox 44">
            <a:extLst>
              <a:ext uri="{FF2B5EF4-FFF2-40B4-BE49-F238E27FC236}">
                <a16:creationId xmlns:a16="http://schemas.microsoft.com/office/drawing/2014/main" id="{5540E8AD-FF7A-ED08-4DA1-8DBFC9F398D1}"/>
              </a:ext>
            </a:extLst>
          </p:cNvPr>
          <p:cNvSpPr txBox="1"/>
          <p:nvPr/>
        </p:nvSpPr>
        <p:spPr>
          <a:xfrm>
            <a:off x="6819532" y="3340419"/>
            <a:ext cx="430785" cy="138499"/>
          </a:xfrm>
          <a:prstGeom prst="rect">
            <a:avLst/>
          </a:prstGeom>
          <a:noFill/>
        </p:spPr>
        <p:txBody>
          <a:bodyPr wrap="square" lIns="0" tIns="0" rIns="0" bIns="0" rtlCol="0">
            <a:spAutoFit/>
          </a:bodyPr>
          <a:lstStyle/>
          <a:p>
            <a:pPr algn="ctr"/>
            <a:r>
              <a:rPr lang="en-NO" sz="900"/>
              <a:t>43.9</a:t>
            </a:r>
          </a:p>
        </p:txBody>
      </p:sp>
      <p:sp>
        <p:nvSpPr>
          <p:cNvPr id="46" name="TextBox 45">
            <a:extLst>
              <a:ext uri="{FF2B5EF4-FFF2-40B4-BE49-F238E27FC236}">
                <a16:creationId xmlns:a16="http://schemas.microsoft.com/office/drawing/2014/main" id="{3E8888F5-3CA0-5472-B14C-00D67380E756}"/>
              </a:ext>
            </a:extLst>
          </p:cNvPr>
          <p:cNvSpPr txBox="1"/>
          <p:nvPr/>
        </p:nvSpPr>
        <p:spPr>
          <a:xfrm>
            <a:off x="6244944" y="4909726"/>
            <a:ext cx="430785" cy="138499"/>
          </a:xfrm>
          <a:prstGeom prst="rect">
            <a:avLst/>
          </a:prstGeom>
          <a:noFill/>
        </p:spPr>
        <p:txBody>
          <a:bodyPr wrap="square" lIns="0" tIns="0" rIns="0" bIns="0" rtlCol="0">
            <a:spAutoFit/>
          </a:bodyPr>
          <a:lstStyle/>
          <a:p>
            <a:pPr algn="ctr"/>
            <a:r>
              <a:rPr lang="en-NO" sz="900"/>
              <a:t>11.2 %</a:t>
            </a:r>
          </a:p>
        </p:txBody>
      </p:sp>
      <p:sp>
        <p:nvSpPr>
          <p:cNvPr id="47" name="TextBox 46">
            <a:extLst>
              <a:ext uri="{FF2B5EF4-FFF2-40B4-BE49-F238E27FC236}">
                <a16:creationId xmlns:a16="http://schemas.microsoft.com/office/drawing/2014/main" id="{8235AFE8-FE02-B5C7-638A-A1877FD94E35}"/>
              </a:ext>
            </a:extLst>
          </p:cNvPr>
          <p:cNvSpPr txBox="1"/>
          <p:nvPr/>
        </p:nvSpPr>
        <p:spPr>
          <a:xfrm>
            <a:off x="6807176" y="4909726"/>
            <a:ext cx="430785" cy="138499"/>
          </a:xfrm>
          <a:prstGeom prst="rect">
            <a:avLst/>
          </a:prstGeom>
          <a:noFill/>
        </p:spPr>
        <p:txBody>
          <a:bodyPr wrap="square" lIns="0" tIns="0" rIns="0" bIns="0" rtlCol="0">
            <a:spAutoFit/>
          </a:bodyPr>
          <a:lstStyle/>
          <a:p>
            <a:pPr algn="ctr"/>
            <a:r>
              <a:rPr lang="en-NO" sz="900"/>
              <a:t>11.3 %</a:t>
            </a:r>
          </a:p>
        </p:txBody>
      </p:sp>
      <p:sp>
        <p:nvSpPr>
          <p:cNvPr id="48" name="Rounded Rectangle 47">
            <a:extLst>
              <a:ext uri="{FF2B5EF4-FFF2-40B4-BE49-F238E27FC236}">
                <a16:creationId xmlns:a16="http://schemas.microsoft.com/office/drawing/2014/main" id="{D01D43BA-D922-E8AC-8FB2-D2AFB1B7E643}"/>
              </a:ext>
            </a:extLst>
          </p:cNvPr>
          <p:cNvSpPr/>
          <p:nvPr/>
        </p:nvSpPr>
        <p:spPr>
          <a:xfrm>
            <a:off x="587375" y="5639511"/>
            <a:ext cx="138499" cy="13849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49" name="Rounded Rectangle 48">
            <a:extLst>
              <a:ext uri="{FF2B5EF4-FFF2-40B4-BE49-F238E27FC236}">
                <a16:creationId xmlns:a16="http://schemas.microsoft.com/office/drawing/2014/main" id="{F1815DCD-A5DD-6604-BBE5-96E3385E88D0}"/>
              </a:ext>
            </a:extLst>
          </p:cNvPr>
          <p:cNvSpPr/>
          <p:nvPr/>
        </p:nvSpPr>
        <p:spPr>
          <a:xfrm>
            <a:off x="587375" y="5458081"/>
            <a:ext cx="138499" cy="13849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50" name="Rounded Rectangle 49">
            <a:extLst>
              <a:ext uri="{FF2B5EF4-FFF2-40B4-BE49-F238E27FC236}">
                <a16:creationId xmlns:a16="http://schemas.microsoft.com/office/drawing/2014/main" id="{583901EC-0987-6A03-45F0-DA8AD98E370E}"/>
              </a:ext>
            </a:extLst>
          </p:cNvPr>
          <p:cNvSpPr/>
          <p:nvPr/>
        </p:nvSpPr>
        <p:spPr>
          <a:xfrm>
            <a:off x="587375" y="5276652"/>
            <a:ext cx="138499" cy="13849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51" name="TextBox 50">
            <a:extLst>
              <a:ext uri="{FF2B5EF4-FFF2-40B4-BE49-F238E27FC236}">
                <a16:creationId xmlns:a16="http://schemas.microsoft.com/office/drawing/2014/main" id="{F7FFB735-CC52-1ADE-5F87-90975049D306}"/>
              </a:ext>
            </a:extLst>
          </p:cNvPr>
          <p:cNvSpPr txBox="1"/>
          <p:nvPr/>
        </p:nvSpPr>
        <p:spPr>
          <a:xfrm>
            <a:off x="857973" y="5640844"/>
            <a:ext cx="518723" cy="138499"/>
          </a:xfrm>
          <a:prstGeom prst="rect">
            <a:avLst/>
          </a:prstGeom>
          <a:noFill/>
        </p:spPr>
        <p:txBody>
          <a:bodyPr wrap="square" lIns="0" tIns="0" rIns="0" bIns="0" rtlCol="0">
            <a:spAutoFit/>
          </a:bodyPr>
          <a:lstStyle/>
          <a:p>
            <a:r>
              <a:rPr lang="en-NO" sz="900"/>
              <a:t>2022</a:t>
            </a:r>
            <a:endParaRPr lang="en-NO" sz="900" baseline="30000"/>
          </a:p>
        </p:txBody>
      </p:sp>
      <p:sp>
        <p:nvSpPr>
          <p:cNvPr id="52" name="TextBox 51">
            <a:extLst>
              <a:ext uri="{FF2B5EF4-FFF2-40B4-BE49-F238E27FC236}">
                <a16:creationId xmlns:a16="http://schemas.microsoft.com/office/drawing/2014/main" id="{F89ADE74-7702-8422-3626-936847C9A404}"/>
              </a:ext>
            </a:extLst>
          </p:cNvPr>
          <p:cNvSpPr txBox="1"/>
          <p:nvPr/>
        </p:nvSpPr>
        <p:spPr>
          <a:xfrm>
            <a:off x="857973" y="5455508"/>
            <a:ext cx="518723" cy="138499"/>
          </a:xfrm>
          <a:prstGeom prst="rect">
            <a:avLst/>
          </a:prstGeom>
          <a:noFill/>
        </p:spPr>
        <p:txBody>
          <a:bodyPr wrap="square" lIns="0" tIns="0" rIns="0" bIns="0" rtlCol="0">
            <a:spAutoFit/>
          </a:bodyPr>
          <a:lstStyle/>
          <a:p>
            <a:r>
              <a:rPr lang="en-NO" sz="900"/>
              <a:t>2023</a:t>
            </a:r>
            <a:endParaRPr lang="en-NO" sz="900" baseline="30000"/>
          </a:p>
        </p:txBody>
      </p:sp>
      <p:sp>
        <p:nvSpPr>
          <p:cNvPr id="53" name="TextBox 52">
            <a:extLst>
              <a:ext uri="{FF2B5EF4-FFF2-40B4-BE49-F238E27FC236}">
                <a16:creationId xmlns:a16="http://schemas.microsoft.com/office/drawing/2014/main" id="{026C1B7D-C4B7-3ADE-99F3-DF341EA33D54}"/>
              </a:ext>
            </a:extLst>
          </p:cNvPr>
          <p:cNvSpPr txBox="1"/>
          <p:nvPr/>
        </p:nvSpPr>
        <p:spPr>
          <a:xfrm>
            <a:off x="857973" y="5278255"/>
            <a:ext cx="518723" cy="138499"/>
          </a:xfrm>
          <a:prstGeom prst="rect">
            <a:avLst/>
          </a:prstGeom>
          <a:noFill/>
        </p:spPr>
        <p:txBody>
          <a:bodyPr wrap="square" lIns="0" tIns="0" rIns="0" bIns="0" rtlCol="0">
            <a:spAutoFit/>
          </a:bodyPr>
          <a:lstStyle/>
          <a:p>
            <a:r>
              <a:rPr lang="en-NO" sz="900"/>
              <a:t>2024</a:t>
            </a:r>
            <a:endParaRPr lang="en-NO" sz="900" baseline="30000"/>
          </a:p>
        </p:txBody>
      </p:sp>
      <p:sp>
        <p:nvSpPr>
          <p:cNvPr id="61" name="Rounded Rectangle 60">
            <a:extLst>
              <a:ext uri="{FF2B5EF4-FFF2-40B4-BE49-F238E27FC236}">
                <a16:creationId xmlns:a16="http://schemas.microsoft.com/office/drawing/2014/main" id="{93BE5595-D6BE-71C0-443D-4A71B69A021B}"/>
              </a:ext>
            </a:extLst>
          </p:cNvPr>
          <p:cNvSpPr/>
          <p:nvPr/>
        </p:nvSpPr>
        <p:spPr>
          <a:xfrm>
            <a:off x="3863975" y="5639511"/>
            <a:ext cx="138499" cy="13849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62" name="Rounded Rectangle 61">
            <a:extLst>
              <a:ext uri="{FF2B5EF4-FFF2-40B4-BE49-F238E27FC236}">
                <a16:creationId xmlns:a16="http://schemas.microsoft.com/office/drawing/2014/main" id="{2018AC71-2CEB-67A6-38FC-15B842B868DC}"/>
              </a:ext>
            </a:extLst>
          </p:cNvPr>
          <p:cNvSpPr/>
          <p:nvPr/>
        </p:nvSpPr>
        <p:spPr>
          <a:xfrm>
            <a:off x="3863975" y="5458081"/>
            <a:ext cx="138499" cy="13849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63" name="Rounded Rectangle 62">
            <a:extLst>
              <a:ext uri="{FF2B5EF4-FFF2-40B4-BE49-F238E27FC236}">
                <a16:creationId xmlns:a16="http://schemas.microsoft.com/office/drawing/2014/main" id="{05625C7E-8BC0-D4E4-3E10-957E92006602}"/>
              </a:ext>
            </a:extLst>
          </p:cNvPr>
          <p:cNvSpPr/>
          <p:nvPr/>
        </p:nvSpPr>
        <p:spPr>
          <a:xfrm>
            <a:off x="3863975" y="5276652"/>
            <a:ext cx="138499" cy="13849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64" name="TextBox 63">
            <a:extLst>
              <a:ext uri="{FF2B5EF4-FFF2-40B4-BE49-F238E27FC236}">
                <a16:creationId xmlns:a16="http://schemas.microsoft.com/office/drawing/2014/main" id="{34ED26BC-5D53-A5F2-F3C1-4818BE13E70D}"/>
              </a:ext>
            </a:extLst>
          </p:cNvPr>
          <p:cNvSpPr txBox="1"/>
          <p:nvPr/>
        </p:nvSpPr>
        <p:spPr>
          <a:xfrm>
            <a:off x="4134573" y="5640844"/>
            <a:ext cx="518723" cy="138499"/>
          </a:xfrm>
          <a:prstGeom prst="rect">
            <a:avLst/>
          </a:prstGeom>
          <a:noFill/>
        </p:spPr>
        <p:txBody>
          <a:bodyPr wrap="square" lIns="0" tIns="0" rIns="0" bIns="0" rtlCol="0">
            <a:spAutoFit/>
          </a:bodyPr>
          <a:lstStyle/>
          <a:p>
            <a:r>
              <a:rPr lang="en-NO" sz="900"/>
              <a:t>2022</a:t>
            </a:r>
            <a:endParaRPr lang="en-NO" sz="900" baseline="30000"/>
          </a:p>
        </p:txBody>
      </p:sp>
      <p:sp>
        <p:nvSpPr>
          <p:cNvPr id="65" name="TextBox 64">
            <a:extLst>
              <a:ext uri="{FF2B5EF4-FFF2-40B4-BE49-F238E27FC236}">
                <a16:creationId xmlns:a16="http://schemas.microsoft.com/office/drawing/2014/main" id="{92A03271-A6D6-8FA0-492E-6EB0BEB00EA6}"/>
              </a:ext>
            </a:extLst>
          </p:cNvPr>
          <p:cNvSpPr txBox="1"/>
          <p:nvPr/>
        </p:nvSpPr>
        <p:spPr>
          <a:xfrm>
            <a:off x="4134573" y="5455508"/>
            <a:ext cx="518723" cy="138499"/>
          </a:xfrm>
          <a:prstGeom prst="rect">
            <a:avLst/>
          </a:prstGeom>
          <a:noFill/>
        </p:spPr>
        <p:txBody>
          <a:bodyPr wrap="square" lIns="0" tIns="0" rIns="0" bIns="0" rtlCol="0">
            <a:spAutoFit/>
          </a:bodyPr>
          <a:lstStyle/>
          <a:p>
            <a:r>
              <a:rPr lang="en-NO" sz="900"/>
              <a:t>2023</a:t>
            </a:r>
            <a:endParaRPr lang="en-NO" sz="900" baseline="30000"/>
          </a:p>
        </p:txBody>
      </p:sp>
      <p:sp>
        <p:nvSpPr>
          <p:cNvPr id="66" name="TextBox 65">
            <a:extLst>
              <a:ext uri="{FF2B5EF4-FFF2-40B4-BE49-F238E27FC236}">
                <a16:creationId xmlns:a16="http://schemas.microsoft.com/office/drawing/2014/main" id="{FF568A5D-5BE7-DDD2-50D5-E4F33408DD10}"/>
              </a:ext>
            </a:extLst>
          </p:cNvPr>
          <p:cNvSpPr txBox="1"/>
          <p:nvPr/>
        </p:nvSpPr>
        <p:spPr>
          <a:xfrm>
            <a:off x="4134573" y="5278255"/>
            <a:ext cx="518723" cy="138499"/>
          </a:xfrm>
          <a:prstGeom prst="rect">
            <a:avLst/>
          </a:prstGeom>
          <a:noFill/>
        </p:spPr>
        <p:txBody>
          <a:bodyPr wrap="square" lIns="0" tIns="0" rIns="0" bIns="0" rtlCol="0">
            <a:spAutoFit/>
          </a:bodyPr>
          <a:lstStyle/>
          <a:p>
            <a:r>
              <a:rPr lang="en-NO" sz="900"/>
              <a:t>2024</a:t>
            </a:r>
            <a:endParaRPr lang="en-NO" sz="900" baseline="30000"/>
          </a:p>
        </p:txBody>
      </p:sp>
      <p:sp>
        <p:nvSpPr>
          <p:cNvPr id="67" name="TextBox 66">
            <a:extLst>
              <a:ext uri="{FF2B5EF4-FFF2-40B4-BE49-F238E27FC236}">
                <a16:creationId xmlns:a16="http://schemas.microsoft.com/office/drawing/2014/main" id="{91D7749A-9B86-EC18-1A85-BAA127478A86}"/>
              </a:ext>
            </a:extLst>
          </p:cNvPr>
          <p:cNvSpPr txBox="1"/>
          <p:nvPr/>
        </p:nvSpPr>
        <p:spPr>
          <a:xfrm>
            <a:off x="625744" y="5986366"/>
            <a:ext cx="10847799" cy="415498"/>
          </a:xfrm>
          <a:prstGeom prst="rect">
            <a:avLst/>
          </a:prstGeom>
          <a:noFill/>
        </p:spPr>
        <p:txBody>
          <a:bodyPr wrap="square" lIns="0" tIns="0" rIns="0" bIns="0" rtlCol="0">
            <a:spAutoFit/>
          </a:bodyPr>
          <a:lstStyle/>
          <a:p>
            <a:r>
              <a:rPr lang="en-GB" sz="900" i="1"/>
              <a:t>* This period includes 3 months of operating activities for </a:t>
            </a:r>
            <a:r>
              <a:rPr lang="en-GB" sz="900" i="1" err="1"/>
              <a:t>twoday</a:t>
            </a:r>
            <a:r>
              <a:rPr lang="en-GB" sz="900" i="1"/>
              <a:t> Group from the acquisition on 30 September 2022.</a:t>
            </a:r>
          </a:p>
          <a:p>
            <a:r>
              <a:rPr lang="en-GB" sz="900" i="1"/>
              <a:t>** The comparative figures have been restated in the financial statement. Reference is made to note 1 for explanation of the restatement.</a:t>
            </a:r>
          </a:p>
          <a:p>
            <a:r>
              <a:rPr lang="en-GB" sz="900" i="1"/>
              <a:t>*** Unadjusted EBITDA and EBITDA-margin shown for all years</a:t>
            </a:r>
            <a:endParaRPr lang="en-NO" sz="900" i="1" baseline="30000"/>
          </a:p>
        </p:txBody>
      </p:sp>
    </p:spTree>
    <p:extLst>
      <p:ext uri="{BB962C8B-B14F-4D97-AF65-F5344CB8AC3E}">
        <p14:creationId xmlns:p14="http://schemas.microsoft.com/office/powerpoint/2010/main" val="2095732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72B6D2D5-EBCD-C124-F0A0-940B82CB8208}"/>
              </a:ext>
            </a:extLst>
          </p:cNvPr>
          <p:cNvSpPr/>
          <p:nvPr/>
        </p:nvSpPr>
        <p:spPr>
          <a:xfrm>
            <a:off x="6203950" y="1344267"/>
            <a:ext cx="5400675" cy="4535487"/>
          </a:xfrm>
          <a:prstGeom prst="roundRect">
            <a:avLst>
              <a:gd name="adj" fmla="val 6727"/>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 name="Title 1">
            <a:extLst>
              <a:ext uri="{FF2B5EF4-FFF2-40B4-BE49-F238E27FC236}">
                <a16:creationId xmlns:a16="http://schemas.microsoft.com/office/drawing/2014/main" id="{DB2038CA-9FF5-EA60-9693-CE5F91370BC1}"/>
              </a:ext>
            </a:extLst>
          </p:cNvPr>
          <p:cNvSpPr>
            <a:spLocks noGrp="1"/>
          </p:cNvSpPr>
          <p:nvPr>
            <p:ph type="title"/>
          </p:nvPr>
        </p:nvSpPr>
        <p:spPr/>
        <p:txBody>
          <a:bodyPr/>
          <a:lstStyle/>
          <a:p>
            <a:r>
              <a:rPr lang="en-US"/>
              <a:t>Partnerships &amp; Certificates</a:t>
            </a:r>
            <a:endParaRPr lang="en-NO"/>
          </a:p>
        </p:txBody>
      </p:sp>
      <p:sp>
        <p:nvSpPr>
          <p:cNvPr id="3" name="Text Placeholder 2">
            <a:extLst>
              <a:ext uri="{FF2B5EF4-FFF2-40B4-BE49-F238E27FC236}">
                <a16:creationId xmlns:a16="http://schemas.microsoft.com/office/drawing/2014/main" id="{B13815CE-BAF7-8B20-4807-F3E83B915092}"/>
              </a:ext>
            </a:extLst>
          </p:cNvPr>
          <p:cNvSpPr>
            <a:spLocks noGrp="1"/>
          </p:cNvSpPr>
          <p:nvPr>
            <p:ph type="body" sz="quarter" idx="10"/>
          </p:nvPr>
        </p:nvSpPr>
        <p:spPr>
          <a:xfrm>
            <a:off x="587375" y="1292010"/>
            <a:ext cx="5051425" cy="977057"/>
          </a:xfrm>
        </p:spPr>
        <p:txBody>
          <a:bodyPr/>
          <a:lstStyle/>
          <a:p>
            <a:pPr marL="0" indent="0">
              <a:buNone/>
            </a:pPr>
            <a:r>
              <a:rPr lang="en-GB" sz="1400">
                <a:latin typeface="+mn-lt"/>
              </a:rPr>
              <a:t>At </a:t>
            </a:r>
            <a:r>
              <a:rPr lang="en-GB" sz="1400" err="1">
                <a:latin typeface="+mn-lt"/>
              </a:rPr>
              <a:t>twoday</a:t>
            </a:r>
            <a:r>
              <a:rPr lang="en-GB" sz="1400">
                <a:latin typeface="+mn-lt"/>
              </a:rPr>
              <a:t>, our partnerships and certifications reflect our dedication to quality and expertise. By working with industry leaders and maintaining trusted credentials, we ensure our solutions are reliable, secure, and built to meet your unique challenges.</a:t>
            </a:r>
          </a:p>
        </p:txBody>
      </p:sp>
      <p:sp>
        <p:nvSpPr>
          <p:cNvPr id="4" name="Text Placeholder 3">
            <a:extLst>
              <a:ext uri="{FF2B5EF4-FFF2-40B4-BE49-F238E27FC236}">
                <a16:creationId xmlns:a16="http://schemas.microsoft.com/office/drawing/2014/main" id="{3ADB60BD-F9A5-802F-2B5D-0D01BF49FA79}"/>
              </a:ext>
            </a:extLst>
          </p:cNvPr>
          <p:cNvSpPr>
            <a:spLocks noGrp="1"/>
          </p:cNvSpPr>
          <p:nvPr>
            <p:ph type="body" sz="quarter" idx="11"/>
          </p:nvPr>
        </p:nvSpPr>
        <p:spPr/>
        <p:txBody>
          <a:bodyPr/>
          <a:lstStyle/>
          <a:p>
            <a:endParaRPr lang="en-NO"/>
          </a:p>
        </p:txBody>
      </p:sp>
      <p:sp>
        <p:nvSpPr>
          <p:cNvPr id="17" name="Rounded Rectangle 16">
            <a:extLst>
              <a:ext uri="{FF2B5EF4-FFF2-40B4-BE49-F238E27FC236}">
                <a16:creationId xmlns:a16="http://schemas.microsoft.com/office/drawing/2014/main" id="{98BAAABB-DEFF-F8AF-AA3D-14C6A3EF38E2}"/>
              </a:ext>
            </a:extLst>
          </p:cNvPr>
          <p:cNvSpPr/>
          <p:nvPr/>
        </p:nvSpPr>
        <p:spPr>
          <a:xfrm>
            <a:off x="587376" y="2492375"/>
            <a:ext cx="5400673" cy="3384550"/>
          </a:xfrm>
          <a:prstGeom prst="roundRect">
            <a:avLst>
              <a:gd name="adj" fmla="val 8468"/>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8" name="Text Placeholder 2">
            <a:extLst>
              <a:ext uri="{FF2B5EF4-FFF2-40B4-BE49-F238E27FC236}">
                <a16:creationId xmlns:a16="http://schemas.microsoft.com/office/drawing/2014/main" id="{CA766F28-6682-F5FF-A528-E4CA4765820B}"/>
              </a:ext>
            </a:extLst>
          </p:cNvPr>
          <p:cNvSpPr txBox="1">
            <a:spLocks/>
          </p:cNvSpPr>
          <p:nvPr/>
        </p:nvSpPr>
        <p:spPr>
          <a:xfrm>
            <a:off x="781580" y="2754312"/>
            <a:ext cx="3550708" cy="97705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400">
                <a:solidFill>
                  <a:schemeClr val="tx1"/>
                </a:solidFill>
                <a:latin typeface="+mj-lt"/>
              </a:rPr>
              <a:t>Microsoft</a:t>
            </a:r>
          </a:p>
          <a:p>
            <a:pPr marL="0" indent="0">
              <a:buNone/>
            </a:pPr>
            <a:r>
              <a:rPr kumimoji="0" lang="en-GB" sz="1400" b="0" i="0" u="none" strike="noStrike" kern="1200" cap="none" spc="0" normalizeH="0" baseline="0" noProof="0">
                <a:ln>
                  <a:noFill/>
                </a:ln>
                <a:solidFill>
                  <a:schemeClr val="tx1"/>
                </a:solidFill>
                <a:effectLst/>
                <a:uLnTx/>
                <a:uFillTx/>
                <a:ea typeface="Yu Gothic Light" panose="020B0300000000000000" pitchFamily="34" charset="-128"/>
                <a:cs typeface="+mn-cs"/>
              </a:rPr>
              <a:t>Partnering with us means partnering with one of the leading Microsoft Solutions Partners.</a:t>
            </a:r>
          </a:p>
        </p:txBody>
      </p:sp>
      <p:pic>
        <p:nvPicPr>
          <p:cNvPr id="20" name="Picture 19" descr="A close-up of a logo&#10;&#10;AI-generated content may be incorrect.">
            <a:extLst>
              <a:ext uri="{FF2B5EF4-FFF2-40B4-BE49-F238E27FC236}">
                <a16:creationId xmlns:a16="http://schemas.microsoft.com/office/drawing/2014/main" id="{2265DA00-DFE3-0F80-9F38-8DC8E76C8B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8194" y="3810960"/>
            <a:ext cx="1208617" cy="635626"/>
          </a:xfrm>
          <a:prstGeom prst="rect">
            <a:avLst/>
          </a:prstGeom>
        </p:spPr>
      </p:pic>
      <p:pic>
        <p:nvPicPr>
          <p:cNvPr id="22" name="Picture 21" descr="A close-up of a logo&#10;&#10;AI-generated content may be incorrect.">
            <a:extLst>
              <a:ext uri="{FF2B5EF4-FFF2-40B4-BE49-F238E27FC236}">
                <a16:creationId xmlns:a16="http://schemas.microsoft.com/office/drawing/2014/main" id="{1F28DE45-CC08-609D-2EC8-E37C35EAE4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2746" y="3810960"/>
            <a:ext cx="1208617" cy="635626"/>
          </a:xfrm>
          <a:prstGeom prst="rect">
            <a:avLst/>
          </a:prstGeom>
        </p:spPr>
      </p:pic>
      <p:pic>
        <p:nvPicPr>
          <p:cNvPr id="24" name="Picture 23" descr="A close-up of a logo&#10;&#10;AI-generated content may be incorrect.">
            <a:extLst>
              <a:ext uri="{FF2B5EF4-FFF2-40B4-BE49-F238E27FC236}">
                <a16:creationId xmlns:a16="http://schemas.microsoft.com/office/drawing/2014/main" id="{512CC43C-71DB-C9F3-F72D-5D25AEDAD0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1477" y="3807039"/>
            <a:ext cx="1208617" cy="635626"/>
          </a:xfrm>
          <a:prstGeom prst="rect">
            <a:avLst/>
          </a:prstGeom>
        </p:spPr>
      </p:pic>
      <p:pic>
        <p:nvPicPr>
          <p:cNvPr id="26" name="Picture 25" descr="A close-up of a logo&#10;&#10;AI-generated content may be incorrect.">
            <a:extLst>
              <a:ext uri="{FF2B5EF4-FFF2-40B4-BE49-F238E27FC236}">
                <a16:creationId xmlns:a16="http://schemas.microsoft.com/office/drawing/2014/main" id="{947C7ADA-9C96-2AAE-8E43-953E0C057B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28353" y="3807039"/>
            <a:ext cx="1208617" cy="635626"/>
          </a:xfrm>
          <a:prstGeom prst="rect">
            <a:avLst/>
          </a:prstGeom>
        </p:spPr>
      </p:pic>
      <p:pic>
        <p:nvPicPr>
          <p:cNvPr id="28" name="Picture 27" descr="A close-up of a logo&#10;&#10;AI-generated content may be incorrect.">
            <a:extLst>
              <a:ext uri="{FF2B5EF4-FFF2-40B4-BE49-F238E27FC236}">
                <a16:creationId xmlns:a16="http://schemas.microsoft.com/office/drawing/2014/main" id="{A97A51EA-7A64-49CD-8656-D52505E135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72745" y="4663124"/>
            <a:ext cx="1208617" cy="740017"/>
          </a:xfrm>
          <a:prstGeom prst="rect">
            <a:avLst/>
          </a:prstGeom>
        </p:spPr>
      </p:pic>
      <p:pic>
        <p:nvPicPr>
          <p:cNvPr id="32" name="Picture 31" descr="A close-up of a logo&#10;&#10;AI-generated content may be incorrect.">
            <a:extLst>
              <a:ext uri="{FF2B5EF4-FFF2-40B4-BE49-F238E27FC236}">
                <a16:creationId xmlns:a16="http://schemas.microsoft.com/office/drawing/2014/main" id="{D669B085-E47E-8848-7CAE-17AA15B5733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2371" y="4663125"/>
            <a:ext cx="1208617" cy="740017"/>
          </a:xfrm>
          <a:prstGeom prst="rect">
            <a:avLst/>
          </a:prstGeom>
        </p:spPr>
      </p:pic>
      <p:pic>
        <p:nvPicPr>
          <p:cNvPr id="34" name="Picture 33" descr="A close-up of a logo&#10;&#10;AI-generated content may be incorrect.">
            <a:extLst>
              <a:ext uri="{FF2B5EF4-FFF2-40B4-BE49-F238E27FC236}">
                <a16:creationId xmlns:a16="http://schemas.microsoft.com/office/drawing/2014/main" id="{461C1718-37ED-9156-4949-B3C144B5F6C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59150" y="4663123"/>
            <a:ext cx="1208619" cy="740018"/>
          </a:xfrm>
          <a:prstGeom prst="rect">
            <a:avLst/>
          </a:prstGeom>
        </p:spPr>
      </p:pic>
      <p:sp>
        <p:nvSpPr>
          <p:cNvPr id="36" name="Text Placeholder 2">
            <a:extLst>
              <a:ext uri="{FF2B5EF4-FFF2-40B4-BE49-F238E27FC236}">
                <a16:creationId xmlns:a16="http://schemas.microsoft.com/office/drawing/2014/main" id="{57CD6CD4-A224-0940-5B88-9A66BCEC6540}"/>
              </a:ext>
            </a:extLst>
          </p:cNvPr>
          <p:cNvSpPr txBox="1">
            <a:spLocks/>
          </p:cNvSpPr>
          <p:nvPr/>
        </p:nvSpPr>
        <p:spPr>
          <a:xfrm>
            <a:off x="6558493" y="1656076"/>
            <a:ext cx="2873374" cy="97705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400">
                <a:solidFill>
                  <a:schemeClr val="bg1"/>
                </a:solidFill>
                <a:latin typeface="+mj-lt"/>
              </a:rPr>
              <a:t>Other</a:t>
            </a:r>
          </a:p>
          <a:p>
            <a:pPr marL="0" indent="0">
              <a:buNone/>
            </a:pPr>
            <a:r>
              <a:rPr kumimoji="0" lang="en-GB" sz="1400" b="0" i="0" u="none" strike="noStrike" kern="1200" cap="none" spc="0" normalizeH="0" baseline="0" noProof="0">
                <a:ln>
                  <a:noFill/>
                </a:ln>
                <a:solidFill>
                  <a:schemeClr val="bg1"/>
                </a:solidFill>
                <a:effectLst/>
                <a:uLnTx/>
                <a:uFillTx/>
                <a:ea typeface="Yu Gothic Light" panose="020B0300000000000000" pitchFamily="34" charset="-128"/>
                <a:cs typeface="+mn-cs"/>
              </a:rPr>
              <a:t>With experts all around the Nordics, we make sure you reach your goals.</a:t>
            </a:r>
          </a:p>
          <a:p>
            <a:pPr marL="0" indent="0">
              <a:buNone/>
            </a:pPr>
            <a:endParaRPr kumimoji="0" lang="en-GB" sz="1400" b="0" i="0" u="none" strike="noStrike" kern="1200" cap="none" spc="0" normalizeH="0" baseline="0" noProof="0">
              <a:ln>
                <a:noFill/>
              </a:ln>
              <a:solidFill>
                <a:schemeClr val="bg1"/>
              </a:solidFill>
              <a:effectLst/>
              <a:uLnTx/>
              <a:uFillTx/>
              <a:ea typeface="Yu Gothic Light" panose="020B0300000000000000" pitchFamily="34" charset="-128"/>
              <a:cs typeface="+mn-cs"/>
            </a:endParaRPr>
          </a:p>
        </p:txBody>
      </p:sp>
      <p:pic>
        <p:nvPicPr>
          <p:cNvPr id="38" name="Picture 37" descr="A blue square with white text&#10;&#10;AI-generated content may be incorrect.">
            <a:extLst>
              <a:ext uri="{FF2B5EF4-FFF2-40B4-BE49-F238E27FC236}">
                <a16:creationId xmlns:a16="http://schemas.microsoft.com/office/drawing/2014/main" id="{E68093B5-0F77-5F97-0CA6-E4E9E336B0E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89942" y="2303148"/>
            <a:ext cx="1602759" cy="1202070"/>
          </a:xfrm>
          <a:prstGeom prst="rect">
            <a:avLst/>
          </a:prstGeom>
        </p:spPr>
      </p:pic>
      <p:sp>
        <p:nvSpPr>
          <p:cNvPr id="41" name="Text Placeholder 2">
            <a:extLst>
              <a:ext uri="{FF2B5EF4-FFF2-40B4-BE49-F238E27FC236}">
                <a16:creationId xmlns:a16="http://schemas.microsoft.com/office/drawing/2014/main" id="{54C962EE-3879-246A-3D4D-5BBEB4C702D0}"/>
              </a:ext>
            </a:extLst>
          </p:cNvPr>
          <p:cNvSpPr txBox="1">
            <a:spLocks/>
          </p:cNvSpPr>
          <p:nvPr/>
        </p:nvSpPr>
        <p:spPr>
          <a:xfrm>
            <a:off x="6560701" y="3304262"/>
            <a:ext cx="1061241" cy="39285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None/>
            </a:pPr>
            <a:r>
              <a:rPr lang="en-GB" sz="900">
                <a:solidFill>
                  <a:schemeClr val="bg1"/>
                </a:solidFill>
              </a:rPr>
              <a:t>Salesforce Partner Crest Status</a:t>
            </a:r>
            <a:endParaRPr kumimoji="0" lang="en-GB" sz="900" b="0" i="0" u="none" strike="noStrike" kern="1200" cap="none" spc="0" normalizeH="0" baseline="0" noProof="0">
              <a:ln>
                <a:noFill/>
              </a:ln>
              <a:solidFill>
                <a:schemeClr val="bg1"/>
              </a:solidFill>
              <a:effectLst/>
              <a:uLnTx/>
              <a:uFillTx/>
              <a:ea typeface="Yu Gothic Light" panose="020B0300000000000000" pitchFamily="34" charset="-128"/>
              <a:cs typeface="+mn-cs"/>
            </a:endParaRPr>
          </a:p>
        </p:txBody>
      </p:sp>
      <p:pic>
        <p:nvPicPr>
          <p:cNvPr id="45" name="Picture 44" descr="A close-up of a business card&#10;&#10;AI-generated content may be incorrect.">
            <a:extLst>
              <a:ext uri="{FF2B5EF4-FFF2-40B4-BE49-F238E27FC236}">
                <a16:creationId xmlns:a16="http://schemas.microsoft.com/office/drawing/2014/main" id="{C6379BB7-822B-9020-5A70-D3F0F4ED816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25089" y="2330587"/>
            <a:ext cx="1529590" cy="1147193"/>
          </a:xfrm>
          <a:prstGeom prst="rect">
            <a:avLst/>
          </a:prstGeom>
        </p:spPr>
      </p:pic>
      <p:sp>
        <p:nvSpPr>
          <p:cNvPr id="47" name="Text Placeholder 2">
            <a:extLst>
              <a:ext uri="{FF2B5EF4-FFF2-40B4-BE49-F238E27FC236}">
                <a16:creationId xmlns:a16="http://schemas.microsoft.com/office/drawing/2014/main" id="{B86A008B-8B4F-820C-714D-F82867DF6519}"/>
              </a:ext>
            </a:extLst>
          </p:cNvPr>
          <p:cNvSpPr txBox="1">
            <a:spLocks/>
          </p:cNvSpPr>
          <p:nvPr/>
        </p:nvSpPr>
        <p:spPr>
          <a:xfrm>
            <a:off x="9126530" y="3304262"/>
            <a:ext cx="917266" cy="39285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None/>
            </a:pPr>
            <a:r>
              <a:rPr lang="en-GB" sz="900">
                <a:solidFill>
                  <a:schemeClr val="bg1"/>
                </a:solidFill>
              </a:rPr>
              <a:t>LS Retail - Diamond Partner</a:t>
            </a:r>
            <a:endParaRPr kumimoji="0" lang="en-GB" sz="900" b="0" i="0" u="none" strike="noStrike" kern="1200" cap="none" spc="0" normalizeH="0" baseline="0" noProof="0">
              <a:ln>
                <a:noFill/>
              </a:ln>
              <a:solidFill>
                <a:schemeClr val="bg1"/>
              </a:solidFill>
              <a:effectLst/>
              <a:uLnTx/>
              <a:uFillTx/>
              <a:ea typeface="Yu Gothic Light" panose="020B0300000000000000" pitchFamily="34" charset="-128"/>
              <a:cs typeface="+mn-cs"/>
            </a:endParaRPr>
          </a:p>
        </p:txBody>
      </p:sp>
      <p:pic>
        <p:nvPicPr>
          <p:cNvPr id="49" name="Picture 48" descr="A white and green sign with black text&#10;&#10;AI-generated content may be incorrect.">
            <a:extLst>
              <a:ext uri="{FF2B5EF4-FFF2-40B4-BE49-F238E27FC236}">
                <a16:creationId xmlns:a16="http://schemas.microsoft.com/office/drawing/2014/main" id="{BFC0C84A-5F9A-D7E8-57A8-930F2ECD21C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997017" y="2330587"/>
            <a:ext cx="1529590" cy="1147193"/>
          </a:xfrm>
          <a:prstGeom prst="rect">
            <a:avLst/>
          </a:prstGeom>
        </p:spPr>
      </p:pic>
      <p:sp>
        <p:nvSpPr>
          <p:cNvPr id="50" name="Text Placeholder 2">
            <a:extLst>
              <a:ext uri="{FF2B5EF4-FFF2-40B4-BE49-F238E27FC236}">
                <a16:creationId xmlns:a16="http://schemas.microsoft.com/office/drawing/2014/main" id="{45CE2FCF-D5CE-5CB8-85DC-25D51C3B5370}"/>
              </a:ext>
            </a:extLst>
          </p:cNvPr>
          <p:cNvSpPr txBox="1">
            <a:spLocks/>
          </p:cNvSpPr>
          <p:nvPr/>
        </p:nvSpPr>
        <p:spPr>
          <a:xfrm>
            <a:off x="10303225" y="3304262"/>
            <a:ext cx="917175" cy="39285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None/>
            </a:pPr>
            <a:r>
              <a:rPr lang="en-GB" sz="900">
                <a:solidFill>
                  <a:schemeClr val="bg1"/>
                </a:solidFill>
              </a:rPr>
              <a:t>Qlik - Elite Solution provider</a:t>
            </a:r>
            <a:endParaRPr kumimoji="0" lang="en-GB" sz="900" b="0" i="0" u="none" strike="noStrike" kern="1200" cap="none" spc="0" normalizeH="0" baseline="0" noProof="0">
              <a:ln>
                <a:noFill/>
              </a:ln>
              <a:solidFill>
                <a:schemeClr val="bg1"/>
              </a:solidFill>
              <a:effectLst/>
              <a:uLnTx/>
              <a:uFillTx/>
              <a:ea typeface="Yu Gothic Light" panose="020B0300000000000000" pitchFamily="34" charset="-128"/>
              <a:cs typeface="+mn-cs"/>
            </a:endParaRPr>
          </a:p>
        </p:txBody>
      </p:sp>
      <p:pic>
        <p:nvPicPr>
          <p:cNvPr id="52" name="Picture 51" descr="A blue circle with white text and a hand on it&#10;&#10;AI-generated content may be incorrect.">
            <a:extLst>
              <a:ext uri="{FF2B5EF4-FFF2-40B4-BE49-F238E27FC236}">
                <a16:creationId xmlns:a16="http://schemas.microsoft.com/office/drawing/2014/main" id="{6831A3C6-3BD1-488E-DEE1-D94F909484E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39174" y="2303630"/>
            <a:ext cx="1684386" cy="1263290"/>
          </a:xfrm>
          <a:prstGeom prst="rect">
            <a:avLst/>
          </a:prstGeom>
        </p:spPr>
      </p:pic>
      <p:sp>
        <p:nvSpPr>
          <p:cNvPr id="53" name="Text Placeholder 2">
            <a:extLst>
              <a:ext uri="{FF2B5EF4-FFF2-40B4-BE49-F238E27FC236}">
                <a16:creationId xmlns:a16="http://schemas.microsoft.com/office/drawing/2014/main" id="{872170E4-AD7F-6A3D-7131-33D8381D8754}"/>
              </a:ext>
            </a:extLst>
          </p:cNvPr>
          <p:cNvSpPr txBox="1">
            <a:spLocks/>
          </p:cNvSpPr>
          <p:nvPr/>
        </p:nvSpPr>
        <p:spPr>
          <a:xfrm>
            <a:off x="7750747" y="3304262"/>
            <a:ext cx="1061241" cy="39285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None/>
            </a:pPr>
            <a:r>
              <a:rPr lang="en-GB" sz="900">
                <a:solidFill>
                  <a:schemeClr val="bg1"/>
                </a:solidFill>
              </a:rPr>
              <a:t>Snowflake Elite Partner</a:t>
            </a:r>
            <a:endParaRPr kumimoji="0" lang="en-GB" sz="900" b="0" i="0" u="none" strike="noStrike" kern="1200" cap="none" spc="0" normalizeH="0" baseline="0" noProof="0">
              <a:ln>
                <a:noFill/>
              </a:ln>
              <a:solidFill>
                <a:schemeClr val="bg1"/>
              </a:solidFill>
              <a:effectLst/>
              <a:uLnTx/>
              <a:uFillTx/>
              <a:ea typeface="Yu Gothic Light" panose="020B0300000000000000" pitchFamily="34" charset="-128"/>
              <a:cs typeface="+mn-cs"/>
            </a:endParaRPr>
          </a:p>
        </p:txBody>
      </p:sp>
      <p:pic>
        <p:nvPicPr>
          <p:cNvPr id="55" name="Picture 54" descr="A logo with a black background&#10;&#10;AI-generated content may be incorrect.">
            <a:extLst>
              <a:ext uri="{FF2B5EF4-FFF2-40B4-BE49-F238E27FC236}">
                <a16:creationId xmlns:a16="http://schemas.microsoft.com/office/drawing/2014/main" id="{F441E6E0-99A4-7DDE-A828-019C7708B02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14638" y="3553257"/>
            <a:ext cx="1414337" cy="1060753"/>
          </a:xfrm>
          <a:prstGeom prst="rect">
            <a:avLst/>
          </a:prstGeom>
        </p:spPr>
      </p:pic>
      <p:sp>
        <p:nvSpPr>
          <p:cNvPr id="56" name="Text Placeholder 2">
            <a:extLst>
              <a:ext uri="{FF2B5EF4-FFF2-40B4-BE49-F238E27FC236}">
                <a16:creationId xmlns:a16="http://schemas.microsoft.com/office/drawing/2014/main" id="{1B3AC2E5-E467-9D59-AA84-94803443AC00}"/>
              </a:ext>
            </a:extLst>
          </p:cNvPr>
          <p:cNvSpPr txBox="1">
            <a:spLocks/>
          </p:cNvSpPr>
          <p:nvPr/>
        </p:nvSpPr>
        <p:spPr>
          <a:xfrm>
            <a:off x="7091186" y="4452620"/>
            <a:ext cx="1061241" cy="39285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None/>
            </a:pPr>
            <a:r>
              <a:rPr lang="en-GB" sz="900">
                <a:solidFill>
                  <a:schemeClr val="bg1"/>
                </a:solidFill>
              </a:rPr>
              <a:t>Databricks</a:t>
            </a:r>
            <a:endParaRPr kumimoji="0" lang="en-GB" sz="900" b="0" i="0" u="none" strike="noStrike" kern="1200" cap="none" spc="0" normalizeH="0" baseline="0" noProof="0">
              <a:ln>
                <a:noFill/>
              </a:ln>
              <a:solidFill>
                <a:schemeClr val="bg1"/>
              </a:solidFill>
              <a:effectLst/>
              <a:uLnTx/>
              <a:uFillTx/>
              <a:ea typeface="Yu Gothic Light" panose="020B0300000000000000" pitchFamily="34" charset="-128"/>
              <a:cs typeface="+mn-cs"/>
            </a:endParaRPr>
          </a:p>
        </p:txBody>
      </p:sp>
      <p:pic>
        <p:nvPicPr>
          <p:cNvPr id="58" name="Picture 57" descr="A orange x on a black background&#10;&#10;AI-generated content may be incorrect.">
            <a:extLst>
              <a:ext uri="{FF2B5EF4-FFF2-40B4-BE49-F238E27FC236}">
                <a16:creationId xmlns:a16="http://schemas.microsoft.com/office/drawing/2014/main" id="{14E8510C-D69E-6F24-92A7-7EDE52DB823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197546" y="3534655"/>
            <a:ext cx="1463942" cy="1097957"/>
          </a:xfrm>
          <a:prstGeom prst="rect">
            <a:avLst/>
          </a:prstGeom>
        </p:spPr>
      </p:pic>
      <p:sp>
        <p:nvSpPr>
          <p:cNvPr id="59" name="Text Placeholder 2">
            <a:extLst>
              <a:ext uri="{FF2B5EF4-FFF2-40B4-BE49-F238E27FC236}">
                <a16:creationId xmlns:a16="http://schemas.microsoft.com/office/drawing/2014/main" id="{181A38C6-035D-F55C-C01B-E5C2D8DDF221}"/>
              </a:ext>
            </a:extLst>
          </p:cNvPr>
          <p:cNvSpPr txBox="1">
            <a:spLocks/>
          </p:cNvSpPr>
          <p:nvPr/>
        </p:nvSpPr>
        <p:spPr>
          <a:xfrm>
            <a:off x="8398897" y="4452620"/>
            <a:ext cx="1061241" cy="39285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None/>
            </a:pPr>
            <a:r>
              <a:rPr lang="en-GB" sz="900" err="1">
                <a:solidFill>
                  <a:schemeClr val="bg1"/>
                </a:solidFill>
              </a:rPr>
              <a:t>TimeXtender</a:t>
            </a:r>
            <a:r>
              <a:rPr lang="en-GB" sz="900">
                <a:solidFill>
                  <a:schemeClr val="bg1"/>
                </a:solidFill>
              </a:rPr>
              <a:t> Heart Partner</a:t>
            </a:r>
            <a:endParaRPr kumimoji="0" lang="en-GB" sz="900" b="0" i="0" u="none" strike="noStrike" kern="1200" cap="none" spc="0" normalizeH="0" baseline="0" noProof="0">
              <a:ln>
                <a:noFill/>
              </a:ln>
              <a:solidFill>
                <a:schemeClr val="bg1"/>
              </a:solidFill>
              <a:effectLst/>
              <a:uLnTx/>
              <a:uFillTx/>
              <a:ea typeface="Yu Gothic Light" panose="020B0300000000000000" pitchFamily="34" charset="-128"/>
              <a:cs typeface="+mn-cs"/>
            </a:endParaRPr>
          </a:p>
        </p:txBody>
      </p:sp>
      <p:pic>
        <p:nvPicPr>
          <p:cNvPr id="61" name="Picture 60" descr="A black background with white text and orange letters&#10;&#10;AI-generated content may be incorrect.">
            <a:extLst>
              <a:ext uri="{FF2B5EF4-FFF2-40B4-BE49-F238E27FC236}">
                <a16:creationId xmlns:a16="http://schemas.microsoft.com/office/drawing/2014/main" id="{247260C6-1FDD-493D-85C2-D2D07AC82F7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503019" y="3464508"/>
            <a:ext cx="1647750" cy="1238250"/>
          </a:xfrm>
          <a:prstGeom prst="rect">
            <a:avLst/>
          </a:prstGeom>
        </p:spPr>
      </p:pic>
      <p:sp>
        <p:nvSpPr>
          <p:cNvPr id="62" name="Text Placeholder 2">
            <a:extLst>
              <a:ext uri="{FF2B5EF4-FFF2-40B4-BE49-F238E27FC236}">
                <a16:creationId xmlns:a16="http://schemas.microsoft.com/office/drawing/2014/main" id="{06B9105B-71E4-95AD-D6CD-E0D3C85D56AC}"/>
              </a:ext>
            </a:extLst>
          </p:cNvPr>
          <p:cNvSpPr txBox="1">
            <a:spLocks/>
          </p:cNvSpPr>
          <p:nvPr/>
        </p:nvSpPr>
        <p:spPr>
          <a:xfrm>
            <a:off x="9796274" y="4452620"/>
            <a:ext cx="1061241" cy="39285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None/>
            </a:pPr>
            <a:r>
              <a:rPr lang="en-GB" sz="900">
                <a:solidFill>
                  <a:schemeClr val="bg1"/>
                </a:solidFill>
              </a:rPr>
              <a:t>UiPath Authorized Business Partner</a:t>
            </a:r>
            <a:endParaRPr kumimoji="0" lang="en-GB" sz="900" b="0" i="0" u="none" strike="noStrike" kern="1200" cap="none" spc="0" normalizeH="0" baseline="0" noProof="0">
              <a:ln>
                <a:noFill/>
              </a:ln>
              <a:solidFill>
                <a:schemeClr val="bg1"/>
              </a:solidFill>
              <a:effectLst/>
              <a:uLnTx/>
              <a:uFillTx/>
              <a:ea typeface="Yu Gothic Light" panose="020B0300000000000000" pitchFamily="34" charset="-128"/>
              <a:cs typeface="+mn-cs"/>
            </a:endParaRPr>
          </a:p>
        </p:txBody>
      </p:sp>
      <p:pic>
        <p:nvPicPr>
          <p:cNvPr id="64" name="Picture 63" descr="A logo with white text&#10;&#10;AI-generated content may be incorrect.">
            <a:extLst>
              <a:ext uri="{FF2B5EF4-FFF2-40B4-BE49-F238E27FC236}">
                <a16:creationId xmlns:a16="http://schemas.microsoft.com/office/drawing/2014/main" id="{67222385-FDB4-D8DF-0091-D7884285E94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497362" y="4589112"/>
            <a:ext cx="1346669" cy="1010002"/>
          </a:xfrm>
          <a:prstGeom prst="rect">
            <a:avLst/>
          </a:prstGeom>
        </p:spPr>
      </p:pic>
      <p:sp>
        <p:nvSpPr>
          <p:cNvPr id="66" name="Text Placeholder 2">
            <a:extLst>
              <a:ext uri="{FF2B5EF4-FFF2-40B4-BE49-F238E27FC236}">
                <a16:creationId xmlns:a16="http://schemas.microsoft.com/office/drawing/2014/main" id="{9DF9E2E1-A81B-B3C6-98FE-94A80022C3FB}"/>
              </a:ext>
            </a:extLst>
          </p:cNvPr>
          <p:cNvSpPr txBox="1">
            <a:spLocks/>
          </p:cNvSpPr>
          <p:nvPr/>
        </p:nvSpPr>
        <p:spPr>
          <a:xfrm>
            <a:off x="7520086" y="5268082"/>
            <a:ext cx="1301220" cy="39285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None/>
            </a:pPr>
            <a:r>
              <a:rPr lang="en-GB" sz="900">
                <a:solidFill>
                  <a:schemeClr val="bg1"/>
                </a:solidFill>
              </a:rPr>
              <a:t>Pigment Consulting Regional Partner </a:t>
            </a:r>
            <a:endParaRPr kumimoji="0" lang="en-GB" sz="900" b="0" i="0" u="none" strike="noStrike" kern="1200" cap="none" spc="0" normalizeH="0" baseline="0" noProof="0">
              <a:ln>
                <a:noFill/>
              </a:ln>
              <a:solidFill>
                <a:schemeClr val="bg1"/>
              </a:solidFill>
              <a:effectLst/>
              <a:uLnTx/>
              <a:uFillTx/>
              <a:ea typeface="Yu Gothic Light" panose="020B0300000000000000" pitchFamily="34" charset="-128"/>
              <a:cs typeface="+mn-cs"/>
            </a:endParaRPr>
          </a:p>
        </p:txBody>
      </p:sp>
      <p:pic>
        <p:nvPicPr>
          <p:cNvPr id="68" name="Picture 67" descr="A black background with white text&#10;&#10;AI-generated content may be incorrect.">
            <a:extLst>
              <a:ext uri="{FF2B5EF4-FFF2-40B4-BE49-F238E27FC236}">
                <a16:creationId xmlns:a16="http://schemas.microsoft.com/office/drawing/2014/main" id="{FDC9CB7F-4A6B-37F2-A364-6DEA7EDAB822}"/>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874783" y="4589112"/>
            <a:ext cx="1346669" cy="1010002"/>
          </a:xfrm>
          <a:prstGeom prst="rect">
            <a:avLst/>
          </a:prstGeom>
        </p:spPr>
      </p:pic>
      <p:sp>
        <p:nvSpPr>
          <p:cNvPr id="69" name="Text Placeholder 2">
            <a:extLst>
              <a:ext uri="{FF2B5EF4-FFF2-40B4-BE49-F238E27FC236}">
                <a16:creationId xmlns:a16="http://schemas.microsoft.com/office/drawing/2014/main" id="{400CD251-F803-D075-6FF7-E0830E6DC655}"/>
              </a:ext>
            </a:extLst>
          </p:cNvPr>
          <p:cNvSpPr txBox="1">
            <a:spLocks/>
          </p:cNvSpPr>
          <p:nvPr/>
        </p:nvSpPr>
        <p:spPr>
          <a:xfrm>
            <a:off x="8982692" y="5268082"/>
            <a:ext cx="1130850" cy="39285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None/>
            </a:pPr>
            <a:r>
              <a:rPr lang="en-GB" sz="900">
                <a:solidFill>
                  <a:schemeClr val="bg1"/>
                </a:solidFill>
              </a:rPr>
              <a:t>Anaplan Delivery Partner – Finance</a:t>
            </a:r>
            <a:endParaRPr kumimoji="0" lang="en-GB" sz="900" b="0" i="0" u="none" strike="noStrike" kern="1200" cap="none" spc="0" normalizeH="0" baseline="0" noProof="0">
              <a:ln>
                <a:noFill/>
              </a:ln>
              <a:solidFill>
                <a:schemeClr val="bg1"/>
              </a:solidFill>
              <a:effectLst/>
              <a:uLnTx/>
              <a:uFillTx/>
              <a:ea typeface="Yu Gothic Light" panose="020B0300000000000000" pitchFamily="34" charset="-128"/>
              <a:cs typeface="+mn-cs"/>
            </a:endParaRPr>
          </a:p>
        </p:txBody>
      </p:sp>
    </p:spTree>
    <p:extLst>
      <p:ext uri="{BB962C8B-B14F-4D97-AF65-F5344CB8AC3E}">
        <p14:creationId xmlns:p14="http://schemas.microsoft.com/office/powerpoint/2010/main" val="3967731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26">
          <a:extLst>
            <a:ext uri="{FF2B5EF4-FFF2-40B4-BE49-F238E27FC236}">
              <a16:creationId xmlns:a16="http://schemas.microsoft.com/office/drawing/2014/main" id="{DFF16998-DD6C-949E-C306-BDF7BDE99456}"/>
            </a:ext>
          </a:extLst>
        </p:cNvPr>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668B45-7D1D-75E4-2537-15E04821E2D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2" name="Object 1" hidden="1">
                        <a:extLst>
                          <a:ext uri="{FF2B5EF4-FFF2-40B4-BE49-F238E27FC236}">
                            <a16:creationId xmlns:a16="http://schemas.microsoft.com/office/drawing/2014/main" id="{C5668B45-7D1D-75E4-2537-15E04821E2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el 2">
            <a:extLst>
              <a:ext uri="{FF2B5EF4-FFF2-40B4-BE49-F238E27FC236}">
                <a16:creationId xmlns:a16="http://schemas.microsoft.com/office/drawing/2014/main" id="{59960E87-5712-9DAF-6A60-8CD747F8E94C}"/>
              </a:ext>
            </a:extLst>
          </p:cNvPr>
          <p:cNvSpPr>
            <a:spLocks noGrp="1"/>
          </p:cNvSpPr>
          <p:nvPr>
            <p:ph type="title"/>
          </p:nvPr>
        </p:nvSpPr>
        <p:spPr>
          <a:xfrm>
            <a:off x="587375" y="476250"/>
            <a:ext cx="8086842" cy="865188"/>
          </a:xfrm>
        </p:spPr>
        <p:txBody>
          <a:bodyPr vert="horz"/>
          <a:lstStyle/>
          <a:p>
            <a:r>
              <a:rPr lang="en-US"/>
              <a:t>Most impactful partner for data-intense and design-led digital engineering</a:t>
            </a:r>
            <a:endParaRPr lang="en-GB"/>
          </a:p>
        </p:txBody>
      </p:sp>
      <p:grpSp>
        <p:nvGrpSpPr>
          <p:cNvPr id="71" name="Group 70">
            <a:extLst>
              <a:ext uri="{FF2B5EF4-FFF2-40B4-BE49-F238E27FC236}">
                <a16:creationId xmlns:a16="http://schemas.microsoft.com/office/drawing/2014/main" id="{3661FC13-B8A9-75E7-7AB6-F0F54695F7B6}"/>
              </a:ext>
            </a:extLst>
          </p:cNvPr>
          <p:cNvGrpSpPr/>
          <p:nvPr/>
        </p:nvGrpSpPr>
        <p:grpSpPr>
          <a:xfrm>
            <a:off x="4837846" y="2241001"/>
            <a:ext cx="6897154" cy="3345957"/>
            <a:chOff x="4837846" y="2127187"/>
            <a:chExt cx="6897154" cy="3345957"/>
          </a:xfrm>
        </p:grpSpPr>
        <p:sp>
          <p:nvSpPr>
            <p:cNvPr id="5" name="Google Shape;6826;p13">
              <a:extLst>
                <a:ext uri="{FF2B5EF4-FFF2-40B4-BE49-F238E27FC236}">
                  <a16:creationId xmlns:a16="http://schemas.microsoft.com/office/drawing/2014/main" id="{B00D029B-77EA-8A89-9FBC-58A94625E56A}"/>
                </a:ext>
              </a:extLst>
            </p:cNvPr>
            <p:cNvSpPr/>
            <p:nvPr/>
          </p:nvSpPr>
          <p:spPr>
            <a:xfrm>
              <a:off x="4837846" y="2127187"/>
              <a:ext cx="6897154" cy="640080"/>
            </a:xfrm>
            <a:prstGeom prst="roundRect">
              <a:avLst>
                <a:gd name="adj" fmla="val 12421"/>
              </a:avLst>
            </a:prstGeom>
            <a:solidFill>
              <a:srgbClr val="00173A"/>
            </a:solidFill>
            <a:ln w="28575">
              <a:noFill/>
              <a:prstDash val="solid"/>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srgbClr val="FFFFFF"/>
                  </a:solidFill>
                  <a:effectLst/>
                  <a:uLnTx/>
                  <a:uFillTx/>
                  <a:latin typeface="Franklin Gothic Demi" panose="020B0703020102020204" pitchFamily="34" charset="0"/>
                  <a:ea typeface="+mn-ea"/>
                  <a:cs typeface="Arial"/>
                  <a:sym typeface="Libre Franklin"/>
                </a:rPr>
                <a:t>Digital strategy</a:t>
              </a:r>
              <a:r>
                <a:rPr kumimoji="0" lang="en-US" sz="1800" b="0" i="0" u="none" strike="noStrike" kern="1200" cap="none" spc="0" normalizeH="0" baseline="0" noProof="0">
                  <a:ln>
                    <a:noFill/>
                  </a:ln>
                  <a:solidFill>
                    <a:srgbClr val="FFFFFF"/>
                  </a:solidFill>
                  <a:effectLst/>
                  <a:uLnTx/>
                  <a:uFillTx/>
                  <a:latin typeface="Franklin Gothic Demi" panose="020B0703020102020204" pitchFamily="34" charset="0"/>
                  <a:ea typeface="+mn-ea"/>
                  <a:cs typeface="Arial"/>
                  <a:sym typeface="Libre Franklin"/>
                </a:rPr>
                <a:t> based on </a:t>
              </a:r>
              <a:r>
                <a:rPr kumimoji="0" lang="en-US" sz="1800" b="0" i="0" u="sng" strike="noStrike" kern="1200" cap="none" spc="0" normalizeH="0" baseline="0" noProof="0">
                  <a:ln>
                    <a:noFill/>
                  </a:ln>
                  <a:solidFill>
                    <a:srgbClr val="FFFFFF"/>
                  </a:solidFill>
                  <a:effectLst/>
                  <a:uLnTx/>
                  <a:uFillTx/>
                  <a:latin typeface="Franklin Gothic Demi" panose="020B0703020102020204" pitchFamily="34" charset="0"/>
                  <a:ea typeface="+mn-ea"/>
                  <a:cs typeface="Arial"/>
                  <a:sym typeface="Libre Franklin"/>
                </a:rPr>
                <a:t>industry expertise</a:t>
              </a:r>
              <a:endParaRPr kumimoji="0" lang="sv-SE" sz="1800" b="0" i="0" u="sng" strike="noStrike" kern="1200" cap="none" spc="0" normalizeH="0" baseline="0" noProof="0">
                <a:ln>
                  <a:noFill/>
                </a:ln>
                <a:solidFill>
                  <a:srgbClr val="FFFFFF"/>
                </a:solidFill>
                <a:effectLst/>
                <a:uLnTx/>
                <a:uFillTx/>
                <a:latin typeface="Franklin Gothic Demi" panose="020B0703020102020204" pitchFamily="34" charset="0"/>
                <a:ea typeface="+mn-ea"/>
                <a:cs typeface="Arial"/>
                <a:sym typeface="Arial"/>
              </a:endParaRPr>
            </a:p>
          </p:txBody>
        </p:sp>
        <p:sp>
          <p:nvSpPr>
            <p:cNvPr id="6" name="Rektangel: avrundede hjørner 27">
              <a:extLst>
                <a:ext uri="{FF2B5EF4-FFF2-40B4-BE49-F238E27FC236}">
                  <a16:creationId xmlns:a16="http://schemas.microsoft.com/office/drawing/2014/main" id="{4279EBD9-CBE3-8D99-3E42-AE8873A75F5F}"/>
                </a:ext>
              </a:extLst>
            </p:cNvPr>
            <p:cNvSpPr/>
            <p:nvPr/>
          </p:nvSpPr>
          <p:spPr>
            <a:xfrm>
              <a:off x="4837846" y="2965646"/>
              <a:ext cx="3240000" cy="640080"/>
            </a:xfrm>
            <a:prstGeom prst="roundRect">
              <a:avLst/>
            </a:prstGeom>
            <a:solidFill>
              <a:schemeClr val="accent2"/>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700" b="0" i="0" u="none" strike="noStrike" kern="1200" cap="none" spc="0" normalizeH="0" baseline="0" noProof="0">
                  <a:ln>
                    <a:noFill/>
                  </a:ln>
                  <a:solidFill>
                    <a:schemeClr val="bg1"/>
                  </a:solidFill>
                  <a:effectLst/>
                  <a:uLnTx/>
                  <a:uFillTx/>
                  <a:latin typeface="Franklin Gothic Demi" panose="020B0703020102020204" pitchFamily="34" charset="0"/>
                  <a:ea typeface="+mn-ea"/>
                  <a:cs typeface="+mn-cs"/>
                  <a:sym typeface="Arial"/>
                </a:rPr>
                <a:t>Design</a:t>
              </a:r>
              <a:endParaRPr kumimoji="0" lang="en-US" sz="1700" b="0" i="0" u="none" strike="noStrike" kern="1200" cap="none" spc="0" normalizeH="0" baseline="30000" noProof="0">
                <a:ln>
                  <a:noFill/>
                </a:ln>
                <a:solidFill>
                  <a:schemeClr val="bg1"/>
                </a:solidFill>
                <a:effectLst/>
                <a:uLnTx/>
                <a:uFillTx/>
                <a:latin typeface="Franklin Gothic Demi" panose="020B0703020102020204" pitchFamily="34" charset="0"/>
                <a:ea typeface="+mn-ea"/>
                <a:cs typeface="+mn-cs"/>
                <a:sym typeface="Arial"/>
              </a:endParaRPr>
            </a:p>
          </p:txBody>
        </p:sp>
        <p:sp>
          <p:nvSpPr>
            <p:cNvPr id="7" name="Rektangel: avrundede hjørner 27">
              <a:extLst>
                <a:ext uri="{FF2B5EF4-FFF2-40B4-BE49-F238E27FC236}">
                  <a16:creationId xmlns:a16="http://schemas.microsoft.com/office/drawing/2014/main" id="{240B606F-4B8A-4DB5-80A8-AC7D3D403D61}"/>
                </a:ext>
              </a:extLst>
            </p:cNvPr>
            <p:cNvSpPr/>
            <p:nvPr/>
          </p:nvSpPr>
          <p:spPr>
            <a:xfrm>
              <a:off x="8495000" y="3998105"/>
              <a:ext cx="3240000" cy="640080"/>
            </a:xfrm>
            <a:prstGeom prst="roundRect">
              <a:avLst/>
            </a:prstGeom>
            <a:solidFill>
              <a:schemeClr val="accent2"/>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700" b="0" i="0" u="none" strike="noStrike" kern="1200" cap="none" spc="0" normalizeH="0" baseline="0" noProof="0">
                  <a:ln>
                    <a:noFill/>
                  </a:ln>
                  <a:solidFill>
                    <a:schemeClr val="bg1"/>
                  </a:solidFill>
                  <a:effectLst/>
                  <a:uLnTx/>
                  <a:uFillTx/>
                  <a:latin typeface="Franklin Gothic Demi" panose="020B0703020102020204" pitchFamily="34" charset="0"/>
                  <a:ea typeface="+mn-ea"/>
                  <a:cs typeface="+mn-cs"/>
                  <a:sym typeface="Arial"/>
                </a:rPr>
                <a:t>Cloud Platform &amp; Security</a:t>
              </a:r>
            </a:p>
          </p:txBody>
        </p:sp>
        <p:sp>
          <p:nvSpPr>
            <p:cNvPr id="8" name="Rektangel: avrundede hjørner 27">
              <a:extLst>
                <a:ext uri="{FF2B5EF4-FFF2-40B4-BE49-F238E27FC236}">
                  <a16:creationId xmlns:a16="http://schemas.microsoft.com/office/drawing/2014/main" id="{4C46FA27-6027-E93C-1440-DA6A761DC2B4}"/>
                </a:ext>
              </a:extLst>
            </p:cNvPr>
            <p:cNvSpPr/>
            <p:nvPr/>
          </p:nvSpPr>
          <p:spPr>
            <a:xfrm>
              <a:off x="4837846" y="3994605"/>
              <a:ext cx="3240000" cy="640080"/>
            </a:xfrm>
            <a:prstGeom prst="roundRect">
              <a:avLst/>
            </a:prstGeom>
            <a:solidFill>
              <a:schemeClr val="accent2"/>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700" b="0" i="0" u="none" strike="noStrike" kern="1200" cap="none" spc="0" normalizeH="0" baseline="0" noProof="0">
                  <a:ln>
                    <a:noFill/>
                  </a:ln>
                  <a:solidFill>
                    <a:schemeClr val="bg1"/>
                  </a:solidFill>
                  <a:effectLst/>
                  <a:uLnTx/>
                  <a:uFillTx/>
                  <a:latin typeface="Franklin Gothic Demi" panose="020B0703020102020204" pitchFamily="34" charset="0"/>
                  <a:ea typeface="+mn-ea"/>
                  <a:cs typeface="+mn-cs"/>
                  <a:sym typeface="Arial"/>
                </a:rPr>
                <a:t>Software Engineering</a:t>
              </a:r>
            </a:p>
          </p:txBody>
        </p:sp>
        <p:cxnSp>
          <p:nvCxnSpPr>
            <p:cNvPr id="9" name="Straight Arrow Connector 8">
              <a:extLst>
                <a:ext uri="{FF2B5EF4-FFF2-40B4-BE49-F238E27FC236}">
                  <a16:creationId xmlns:a16="http://schemas.microsoft.com/office/drawing/2014/main" id="{FB1DB09F-C168-591A-4024-273A37D1F234}"/>
                </a:ext>
              </a:extLst>
            </p:cNvPr>
            <p:cNvCxnSpPr>
              <a:cxnSpLocks/>
              <a:stCxn id="7" idx="1"/>
              <a:endCxn id="8" idx="3"/>
            </p:cNvCxnSpPr>
            <p:nvPr/>
          </p:nvCxnSpPr>
          <p:spPr>
            <a:xfrm flipH="1" flipV="1">
              <a:off x="8077846" y="4314645"/>
              <a:ext cx="417154" cy="3500"/>
            </a:xfrm>
            <a:prstGeom prst="straightConnector1">
              <a:avLst/>
            </a:prstGeom>
            <a:ln w="12700">
              <a:solidFill>
                <a:schemeClr val="tx1"/>
              </a:solidFill>
              <a:prstDash val="sysDash"/>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0" name="Google Shape;6826;p13">
              <a:extLst>
                <a:ext uri="{FF2B5EF4-FFF2-40B4-BE49-F238E27FC236}">
                  <a16:creationId xmlns:a16="http://schemas.microsoft.com/office/drawing/2014/main" id="{7CE24698-313A-712D-355C-EBFD196E82D8}"/>
                </a:ext>
              </a:extLst>
            </p:cNvPr>
            <p:cNvSpPr/>
            <p:nvPr/>
          </p:nvSpPr>
          <p:spPr>
            <a:xfrm>
              <a:off x="4837846" y="4833064"/>
              <a:ext cx="6897152" cy="640080"/>
            </a:xfrm>
            <a:prstGeom prst="roundRect">
              <a:avLst>
                <a:gd name="adj" fmla="val 12421"/>
              </a:avLst>
            </a:prstGeom>
            <a:solidFill>
              <a:schemeClr val="bg2"/>
            </a:solidFill>
            <a:ln w="28575">
              <a:noFill/>
              <a:prstDash val="solid"/>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a:ln>
                    <a:noFill/>
                  </a:ln>
                  <a:effectLst/>
                  <a:uLnTx/>
                  <a:uFillTx/>
                  <a:latin typeface="Franklin Gothic Demi" panose="020B0703020102020204" pitchFamily="34" charset="0"/>
                  <a:ea typeface="+mn-ea"/>
                  <a:cs typeface="Arial"/>
                  <a:sym typeface="Libre Franklin"/>
                </a:rPr>
                <a:t>Industry and technology </a:t>
              </a:r>
              <a:r>
                <a:rPr kumimoji="0" lang="en-US" sz="1800" b="0" i="0" u="sng" strike="noStrike" kern="1200" cap="none" spc="0" normalizeH="0" baseline="0" noProof="0">
                  <a:ln>
                    <a:noFill/>
                  </a:ln>
                  <a:effectLst/>
                  <a:uLnTx/>
                  <a:uFillTx/>
                  <a:latin typeface="Franklin Gothic Demi" panose="020B0703020102020204" pitchFamily="34" charset="0"/>
                  <a:ea typeface="+mn-ea"/>
                  <a:cs typeface="Arial"/>
                  <a:sym typeface="Libre Franklin"/>
                </a:rPr>
                <a:t>accelerators</a:t>
              </a:r>
              <a:endParaRPr kumimoji="0" lang="sv-SE" sz="1800" b="0" i="0" u="sng" strike="noStrike" kern="1200" cap="none" spc="0" normalizeH="0" baseline="0" noProof="0">
                <a:ln>
                  <a:noFill/>
                </a:ln>
                <a:effectLst/>
                <a:uLnTx/>
                <a:uFillTx/>
                <a:latin typeface="Franklin Gothic Demi" panose="020B0703020102020204" pitchFamily="34" charset="0"/>
                <a:ea typeface="+mn-ea"/>
                <a:cs typeface="Arial"/>
                <a:sym typeface="Arial"/>
              </a:endParaRPr>
            </a:p>
          </p:txBody>
        </p:sp>
        <p:sp>
          <p:nvSpPr>
            <p:cNvPr id="23" name="Rektangel: avrundede hjørner 27">
              <a:extLst>
                <a:ext uri="{FF2B5EF4-FFF2-40B4-BE49-F238E27FC236}">
                  <a16:creationId xmlns:a16="http://schemas.microsoft.com/office/drawing/2014/main" id="{1069218B-BCF4-CFED-669B-9720D61D2CF7}"/>
                </a:ext>
              </a:extLst>
            </p:cNvPr>
            <p:cNvSpPr/>
            <p:nvPr/>
          </p:nvSpPr>
          <p:spPr>
            <a:xfrm>
              <a:off x="8495000" y="2965646"/>
              <a:ext cx="3240000" cy="640080"/>
            </a:xfrm>
            <a:prstGeom prst="roundRect">
              <a:avLst/>
            </a:prstGeom>
            <a:solidFill>
              <a:schemeClr val="accent2"/>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700" b="0" i="0" u="none" strike="noStrike" kern="1200" cap="none" spc="0" normalizeH="0" baseline="0" noProof="0">
                  <a:ln>
                    <a:noFill/>
                  </a:ln>
                  <a:solidFill>
                    <a:schemeClr val="bg1"/>
                  </a:solidFill>
                  <a:effectLst/>
                  <a:uLnTx/>
                  <a:uFillTx/>
                  <a:latin typeface="Franklin Gothic Demi" panose="020B0703020102020204" pitchFamily="34" charset="0"/>
                  <a:ea typeface="+mn-ea"/>
                  <a:cs typeface="+mn-cs"/>
                  <a:sym typeface="Arial"/>
                </a:rPr>
                <a:t>Data &amp; AI</a:t>
              </a:r>
            </a:p>
          </p:txBody>
        </p:sp>
        <p:cxnSp>
          <p:nvCxnSpPr>
            <p:cNvPr id="24" name="Straight Arrow Connector 23">
              <a:extLst>
                <a:ext uri="{FF2B5EF4-FFF2-40B4-BE49-F238E27FC236}">
                  <a16:creationId xmlns:a16="http://schemas.microsoft.com/office/drawing/2014/main" id="{ED7E2679-F53E-A090-E2B8-5E4B0A38C717}"/>
                </a:ext>
              </a:extLst>
            </p:cNvPr>
            <p:cNvCxnSpPr>
              <a:cxnSpLocks/>
              <a:stCxn id="23" idx="1"/>
              <a:endCxn id="6" idx="3"/>
            </p:cNvCxnSpPr>
            <p:nvPr/>
          </p:nvCxnSpPr>
          <p:spPr>
            <a:xfrm flipH="1">
              <a:off x="8077846" y="3285686"/>
              <a:ext cx="417154" cy="0"/>
            </a:xfrm>
            <a:prstGeom prst="straightConnector1">
              <a:avLst/>
            </a:prstGeom>
            <a:ln w="12700">
              <a:solidFill>
                <a:schemeClr val="tx1"/>
              </a:solidFill>
              <a:prstDash val="sysDash"/>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AA63B25-4FD1-4552-09DC-3C6DEAAD3B4C}"/>
                </a:ext>
              </a:extLst>
            </p:cNvPr>
            <p:cNvCxnSpPr>
              <a:cxnSpLocks/>
              <a:stCxn id="6" idx="2"/>
              <a:endCxn id="8" idx="0"/>
            </p:cNvCxnSpPr>
            <p:nvPr/>
          </p:nvCxnSpPr>
          <p:spPr>
            <a:xfrm>
              <a:off x="6457846" y="3605726"/>
              <a:ext cx="0" cy="388879"/>
            </a:xfrm>
            <a:prstGeom prst="straightConnector1">
              <a:avLst/>
            </a:prstGeom>
            <a:ln w="12700">
              <a:solidFill>
                <a:schemeClr val="tx1"/>
              </a:solidFill>
              <a:prstDash val="sysDash"/>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6D8996D-DC23-E3A4-7B05-739DD2A8A6E0}"/>
                </a:ext>
              </a:extLst>
            </p:cNvPr>
            <p:cNvCxnSpPr>
              <a:cxnSpLocks/>
              <a:stCxn id="23" idx="2"/>
              <a:endCxn id="7" idx="0"/>
            </p:cNvCxnSpPr>
            <p:nvPr/>
          </p:nvCxnSpPr>
          <p:spPr>
            <a:xfrm>
              <a:off x="10115000" y="3605726"/>
              <a:ext cx="0" cy="392379"/>
            </a:xfrm>
            <a:prstGeom prst="straightConnector1">
              <a:avLst/>
            </a:prstGeom>
            <a:ln w="12700">
              <a:solidFill>
                <a:schemeClr val="tx1"/>
              </a:solidFill>
              <a:prstDash val="sysDash"/>
              <a:headEnd type="arrow" w="lg" len="med"/>
              <a:tailEnd type="arrow" w="lg" len="med"/>
            </a:ln>
          </p:spPr>
          <p:style>
            <a:lnRef idx="1">
              <a:schemeClr val="accent1"/>
            </a:lnRef>
            <a:fillRef idx="0">
              <a:schemeClr val="accent1"/>
            </a:fillRef>
            <a:effectRef idx="0">
              <a:schemeClr val="accent1"/>
            </a:effectRef>
            <a:fontRef idx="minor">
              <a:schemeClr val="tx1"/>
            </a:fontRef>
          </p:style>
        </p:cxnSp>
      </p:grpSp>
      <p:sp>
        <p:nvSpPr>
          <p:cNvPr id="12" name="Rektangel 65">
            <a:extLst>
              <a:ext uri="{FF2B5EF4-FFF2-40B4-BE49-F238E27FC236}">
                <a16:creationId xmlns:a16="http://schemas.microsoft.com/office/drawing/2014/main" id="{45E977B5-DA87-9488-515A-44700CD02A7E}"/>
              </a:ext>
            </a:extLst>
          </p:cNvPr>
          <p:cNvSpPr/>
          <p:nvPr/>
        </p:nvSpPr>
        <p:spPr>
          <a:xfrm>
            <a:off x="1067923" y="3104253"/>
            <a:ext cx="3403410" cy="7831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5720" rIns="0" bIns="4572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chemeClr val="tx1"/>
                </a:solidFill>
                <a:effectLst/>
                <a:uLnTx/>
                <a:uFillTx/>
                <a:latin typeface="Franklin Gothic Demi" panose="020B0703020102020204" pitchFamily="34" charset="0"/>
                <a:ea typeface="+mn-ea"/>
                <a:cs typeface="+mn-cs"/>
                <a:sym typeface="Arial"/>
              </a:rPr>
              <a:t>Industrials &amp; manufacturing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chemeClr val="tx1"/>
                </a:solidFill>
                <a:effectLst/>
                <a:uLnTx/>
                <a:uFillTx/>
                <a:latin typeface="Franklin Gothic Book"/>
                <a:ea typeface="+mn-ea"/>
                <a:cs typeface="+mn-cs"/>
                <a:sym typeface="Arial"/>
              </a:rPr>
              <a:t>“Reduce forecasting errors by 40% with AI forecasting solutions and utilization optimization”</a:t>
            </a:r>
            <a:endParaRPr kumimoji="0" lang="en-US" sz="1400" b="1" i="0" u="none" strike="noStrike" kern="1200" cap="none" spc="0" normalizeH="0" baseline="0" noProof="0">
              <a:ln>
                <a:noFill/>
              </a:ln>
              <a:solidFill>
                <a:schemeClr val="tx1"/>
              </a:solidFill>
              <a:effectLst/>
              <a:uLnTx/>
              <a:uFillTx/>
              <a:latin typeface="Franklin Gothic Book"/>
              <a:ea typeface="+mn-ea"/>
              <a:cs typeface="+mn-cs"/>
              <a:sym typeface="Arial"/>
            </a:endParaRPr>
          </a:p>
        </p:txBody>
      </p:sp>
      <p:sp>
        <p:nvSpPr>
          <p:cNvPr id="15" name="Rektangel 65">
            <a:extLst>
              <a:ext uri="{FF2B5EF4-FFF2-40B4-BE49-F238E27FC236}">
                <a16:creationId xmlns:a16="http://schemas.microsoft.com/office/drawing/2014/main" id="{3529D7C8-9021-8D5A-6B17-FD7D13B3AFFB}"/>
              </a:ext>
            </a:extLst>
          </p:cNvPr>
          <p:cNvSpPr/>
          <p:nvPr/>
        </p:nvSpPr>
        <p:spPr>
          <a:xfrm>
            <a:off x="1067923" y="2206065"/>
            <a:ext cx="3403410" cy="7831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5720" rIns="0" bIns="4572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1200" cap="none" spc="0" normalizeH="0" baseline="0" noProof="0">
                <a:ln>
                  <a:noFill/>
                </a:ln>
                <a:solidFill>
                  <a:schemeClr val="tx1"/>
                </a:solidFill>
                <a:effectLst/>
                <a:uLnTx/>
                <a:uFillTx/>
                <a:latin typeface="Franklin Gothic Demi" panose="020B0703020102020204" pitchFamily="34" charset="0"/>
                <a:ea typeface="+mn-ea"/>
                <a:cs typeface="+mn-cs"/>
                <a:sym typeface="Arial"/>
              </a:rPr>
              <a:t>Energy &amp; utilities</a:t>
            </a:r>
            <a:endParaRPr kumimoji="0" lang="en-GB" sz="1600" b="0" i="0" u="none" strike="noStrike" kern="0" cap="none" spc="0" normalizeH="0" baseline="0" noProof="0">
              <a:ln>
                <a:noFill/>
              </a:ln>
              <a:solidFill>
                <a:schemeClr val="tx1"/>
              </a:solidFill>
              <a:effectLst/>
              <a:uLnTx/>
              <a:uFillTx/>
              <a:latin typeface="Franklin Gothic Demi" panose="020B0703020102020204" pitchFamily="34" charset="0"/>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chemeClr val="tx1"/>
                </a:solidFill>
                <a:effectLst/>
                <a:uLnTx/>
                <a:uFillTx/>
                <a:latin typeface="Franklin Gothic Book"/>
                <a:ea typeface="+mn-ea"/>
                <a:cs typeface="+mn-cs"/>
                <a:sym typeface="Arial"/>
              </a:rPr>
              <a:t>“Reduce emissions from overproduction by 30% with AI-driven forecasting and grid optimization”</a:t>
            </a:r>
            <a:endParaRPr kumimoji="0" lang="en-US" sz="1200" b="1" i="0" u="none" strike="noStrike" kern="1200" cap="none" spc="0" normalizeH="0" baseline="0" noProof="0">
              <a:ln>
                <a:noFill/>
              </a:ln>
              <a:solidFill>
                <a:schemeClr val="tx1"/>
              </a:solidFill>
              <a:effectLst/>
              <a:uLnTx/>
              <a:uFillTx/>
              <a:latin typeface="Franklin Gothic Book"/>
              <a:ea typeface="+mn-ea"/>
              <a:cs typeface="+mn-cs"/>
              <a:sym typeface="Arial"/>
            </a:endParaRPr>
          </a:p>
        </p:txBody>
      </p:sp>
      <p:sp>
        <p:nvSpPr>
          <p:cNvPr id="18" name="Rektangel 65">
            <a:extLst>
              <a:ext uri="{FF2B5EF4-FFF2-40B4-BE49-F238E27FC236}">
                <a16:creationId xmlns:a16="http://schemas.microsoft.com/office/drawing/2014/main" id="{1826E75D-2B1D-3481-E1CD-501390F54225}"/>
              </a:ext>
            </a:extLst>
          </p:cNvPr>
          <p:cNvSpPr/>
          <p:nvPr/>
        </p:nvSpPr>
        <p:spPr>
          <a:xfrm>
            <a:off x="1069749" y="4827968"/>
            <a:ext cx="3768097" cy="7831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chemeClr val="tx1"/>
                </a:solidFill>
                <a:effectLst/>
                <a:uLnTx/>
                <a:uFillTx/>
                <a:latin typeface="Franklin Gothic Demi" panose="020B0703020102020204" pitchFamily="34" charset="0"/>
                <a:ea typeface="+mn-ea"/>
                <a:cs typeface="+mn-cs"/>
                <a:sym typeface="Arial"/>
              </a:rPr>
              <a:t>Government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chemeClr val="tx1"/>
                </a:solidFill>
                <a:effectLst/>
                <a:uLnTx/>
                <a:uFillTx/>
                <a:latin typeface="Franklin Gothic Book"/>
                <a:ea typeface="+mn-ea"/>
                <a:cs typeface="+mn-cs"/>
                <a:sym typeface="Arial"/>
              </a:rPr>
              <a:t>“AI-driven public tax and welfare fraud detection, reducing public overpayment by 25% to 30%”</a:t>
            </a:r>
            <a:endParaRPr kumimoji="0" lang="en-US" sz="1200" b="1" i="0" u="none" strike="noStrike" kern="1200" cap="none" spc="0" normalizeH="0" baseline="0" noProof="0">
              <a:ln>
                <a:noFill/>
              </a:ln>
              <a:solidFill>
                <a:schemeClr val="tx1"/>
              </a:solidFill>
              <a:effectLst/>
              <a:uLnTx/>
              <a:uFillTx/>
              <a:latin typeface="Franklin Gothic Book"/>
              <a:ea typeface="+mn-ea"/>
              <a:cs typeface="+mn-cs"/>
              <a:sym typeface="Arial"/>
            </a:endParaRPr>
          </a:p>
        </p:txBody>
      </p:sp>
      <p:sp>
        <p:nvSpPr>
          <p:cNvPr id="21" name="Rektangel 65">
            <a:extLst>
              <a:ext uri="{FF2B5EF4-FFF2-40B4-BE49-F238E27FC236}">
                <a16:creationId xmlns:a16="http://schemas.microsoft.com/office/drawing/2014/main" id="{1E207526-40CF-0792-9B04-EA9B2DDABF8E}"/>
              </a:ext>
            </a:extLst>
          </p:cNvPr>
          <p:cNvSpPr/>
          <p:nvPr/>
        </p:nvSpPr>
        <p:spPr>
          <a:xfrm>
            <a:off x="1069750" y="4002441"/>
            <a:ext cx="3766040" cy="7831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chemeClr val="tx1"/>
                </a:solidFill>
                <a:effectLst/>
                <a:uLnTx/>
                <a:uFillTx/>
                <a:latin typeface="Franklin Gothic Demi" panose="020B0703020102020204" pitchFamily="34" charset="0"/>
                <a:ea typeface="+mn-ea"/>
                <a:cs typeface="+mn-cs"/>
                <a:sym typeface="Arial"/>
              </a:rPr>
              <a:t>Health &amp; Life Sciences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chemeClr val="tx1"/>
                </a:solidFill>
                <a:effectLst/>
                <a:uLnTx/>
                <a:uFillTx/>
                <a:latin typeface="Franklin Gothic Book"/>
                <a:ea typeface="+mn-ea"/>
                <a:cs typeface="+mn-cs"/>
                <a:sym typeface="Arial"/>
              </a:rPr>
              <a:t>“</a:t>
            </a:r>
            <a:r>
              <a:rPr kumimoji="0" lang="en-US" sz="1200" b="0" i="0" u="none" strike="noStrike" kern="0" cap="none" spc="0" normalizeH="0" baseline="0" noProof="0">
                <a:ln>
                  <a:noFill/>
                </a:ln>
                <a:solidFill>
                  <a:schemeClr val="tx1"/>
                </a:solidFill>
                <a:effectLst/>
                <a:uLnTx/>
                <a:uFillTx/>
                <a:latin typeface="Franklin Gothic Book"/>
                <a:ea typeface="+mn-ea"/>
                <a:cs typeface="+mn-cs"/>
                <a:sym typeface="Arial"/>
              </a:rPr>
              <a:t>Predict hospital bed and doctor shortage, reducing patient waiting time by 40% and overtime cost by 30%</a:t>
            </a:r>
            <a:r>
              <a:rPr kumimoji="0" lang="en-GB" sz="1200" b="0" i="0" u="none" strike="noStrike" kern="0" cap="none" spc="0" normalizeH="0" baseline="0" noProof="0">
                <a:ln>
                  <a:noFill/>
                </a:ln>
                <a:solidFill>
                  <a:schemeClr val="tx1"/>
                </a:solidFill>
                <a:effectLst/>
                <a:uLnTx/>
                <a:uFillTx/>
                <a:latin typeface="Franklin Gothic Book"/>
                <a:ea typeface="+mn-ea"/>
                <a:cs typeface="+mn-cs"/>
                <a:sym typeface="Arial"/>
              </a:rPr>
              <a:t>”</a:t>
            </a:r>
            <a:endParaRPr kumimoji="0" lang="en-US" sz="1200" b="1" i="0" u="none" strike="noStrike" kern="1200" cap="none" spc="0" normalizeH="0" baseline="0" noProof="0">
              <a:ln>
                <a:noFill/>
              </a:ln>
              <a:solidFill>
                <a:schemeClr val="tx1"/>
              </a:solidFill>
              <a:effectLst/>
              <a:uLnTx/>
              <a:uFillTx/>
              <a:latin typeface="Franklin Gothic Book"/>
              <a:ea typeface="+mn-ea"/>
              <a:cs typeface="+mn-cs"/>
              <a:sym typeface="Arial"/>
            </a:endParaRPr>
          </a:p>
        </p:txBody>
      </p:sp>
      <p:pic>
        <p:nvPicPr>
          <p:cNvPr id="11" name="Graphic 10">
            <a:extLst>
              <a:ext uri="{FF2B5EF4-FFF2-40B4-BE49-F238E27FC236}">
                <a16:creationId xmlns:a16="http://schemas.microsoft.com/office/drawing/2014/main" id="{ABC84FE3-D929-6D56-F98B-5A18DB2974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5097" y="4863136"/>
            <a:ext cx="332666" cy="332666"/>
          </a:xfrm>
          <a:prstGeom prst="rect">
            <a:avLst/>
          </a:prstGeom>
        </p:spPr>
      </p:pic>
      <p:pic>
        <p:nvPicPr>
          <p:cNvPr id="17" name="Graphic 16">
            <a:extLst>
              <a:ext uri="{FF2B5EF4-FFF2-40B4-BE49-F238E27FC236}">
                <a16:creationId xmlns:a16="http://schemas.microsoft.com/office/drawing/2014/main" id="{C41EB9FF-F870-EFF3-C9BD-1A625A51D7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5097" y="4048690"/>
            <a:ext cx="332666" cy="332666"/>
          </a:xfrm>
          <a:prstGeom prst="rect">
            <a:avLst/>
          </a:prstGeom>
        </p:spPr>
      </p:pic>
      <p:pic>
        <p:nvPicPr>
          <p:cNvPr id="27" name="Graphic 26">
            <a:extLst>
              <a:ext uri="{FF2B5EF4-FFF2-40B4-BE49-F238E27FC236}">
                <a16:creationId xmlns:a16="http://schemas.microsoft.com/office/drawing/2014/main" id="{5AB05013-5221-1580-6E70-11387AD961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5097" y="2218724"/>
            <a:ext cx="332666" cy="332666"/>
          </a:xfrm>
          <a:prstGeom prst="rect">
            <a:avLst/>
          </a:prstGeom>
        </p:spPr>
      </p:pic>
      <p:pic>
        <p:nvPicPr>
          <p:cNvPr id="29" name="Graphic 28">
            <a:extLst>
              <a:ext uri="{FF2B5EF4-FFF2-40B4-BE49-F238E27FC236}">
                <a16:creationId xmlns:a16="http://schemas.microsoft.com/office/drawing/2014/main" id="{DC9E6DC7-507D-4332-93E3-17631612114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5097" y="3081419"/>
            <a:ext cx="332666" cy="332666"/>
          </a:xfrm>
          <a:prstGeom prst="rect">
            <a:avLst/>
          </a:prstGeom>
        </p:spPr>
      </p:pic>
    </p:spTree>
    <p:extLst>
      <p:ext uri="{BB962C8B-B14F-4D97-AF65-F5344CB8AC3E}">
        <p14:creationId xmlns:p14="http://schemas.microsoft.com/office/powerpoint/2010/main" val="637429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26">
          <a:extLst>
            <a:ext uri="{FF2B5EF4-FFF2-40B4-BE49-F238E27FC236}">
              <a16:creationId xmlns:a16="http://schemas.microsoft.com/office/drawing/2014/main" id="{DFF16998-DD6C-949E-C306-BDF7BDE99456}"/>
            </a:ext>
          </a:extLst>
        </p:cNvPr>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668B45-7D1D-75E4-2537-15E04821E2D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2" name="Object 1" hidden="1">
                        <a:extLst>
                          <a:ext uri="{FF2B5EF4-FFF2-40B4-BE49-F238E27FC236}">
                            <a16:creationId xmlns:a16="http://schemas.microsoft.com/office/drawing/2014/main" id="{C5668B45-7D1D-75E4-2537-15E04821E2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el 2">
            <a:extLst>
              <a:ext uri="{FF2B5EF4-FFF2-40B4-BE49-F238E27FC236}">
                <a16:creationId xmlns:a16="http://schemas.microsoft.com/office/drawing/2014/main" id="{59960E87-5712-9DAF-6A60-8CD747F8E94C}"/>
              </a:ext>
            </a:extLst>
          </p:cNvPr>
          <p:cNvSpPr>
            <a:spLocks noGrp="1"/>
          </p:cNvSpPr>
          <p:nvPr>
            <p:ph type="title"/>
          </p:nvPr>
        </p:nvSpPr>
        <p:spPr>
          <a:xfrm>
            <a:off x="587375" y="476250"/>
            <a:ext cx="8086842" cy="865188"/>
          </a:xfrm>
        </p:spPr>
        <p:txBody>
          <a:bodyPr vert="horz"/>
          <a:lstStyle/>
          <a:p>
            <a:r>
              <a:rPr lang="en-US"/>
              <a:t>Industry impact of global megatrends</a:t>
            </a:r>
            <a:endParaRPr lang="en-GB"/>
          </a:p>
        </p:txBody>
      </p:sp>
      <p:pic>
        <p:nvPicPr>
          <p:cNvPr id="4" name="Picture 3">
            <a:extLst>
              <a:ext uri="{FF2B5EF4-FFF2-40B4-BE49-F238E27FC236}">
                <a16:creationId xmlns:a16="http://schemas.microsoft.com/office/drawing/2014/main" id="{8283ED07-E239-33DC-80BA-D2073ABF99A7}"/>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8105209" y="1431620"/>
            <a:ext cx="1634685" cy="992624"/>
          </a:xfrm>
          <a:prstGeom prst="round2SameRect">
            <a:avLst/>
          </a:prstGeom>
        </p:spPr>
      </p:pic>
      <p:pic>
        <p:nvPicPr>
          <p:cNvPr id="5" name="Picture 4">
            <a:extLst>
              <a:ext uri="{FF2B5EF4-FFF2-40B4-BE49-F238E27FC236}">
                <a16:creationId xmlns:a16="http://schemas.microsoft.com/office/drawing/2014/main" id="{A751AC0F-5B81-10CF-4B95-9352B9C81D4D}"/>
              </a:ext>
            </a:extLst>
          </p:cNvPr>
          <p:cNvPicPr>
            <a:picLocks noChangeAspect="1"/>
          </p:cNvPicPr>
          <p:nvPr/>
        </p:nvPicPr>
        <p:blipFill>
          <a:blip r:embed="rId7">
            <a:extLst>
              <a:ext uri="{28A0092B-C50C-407E-A947-70E740481C1C}">
                <a14:useLocalDpi xmlns:a14="http://schemas.microsoft.com/office/drawing/2010/main"/>
              </a:ext>
            </a:extLst>
          </a:blip>
          <a:srcRect t="-1"/>
          <a:stretch/>
        </p:blipFill>
        <p:spPr>
          <a:xfrm>
            <a:off x="6225027" y="1431620"/>
            <a:ext cx="1634686" cy="992624"/>
          </a:xfrm>
          <a:prstGeom prst="round2SameRect">
            <a:avLst/>
          </a:prstGeom>
        </p:spPr>
      </p:pic>
      <p:pic>
        <p:nvPicPr>
          <p:cNvPr id="6" name="Picture 5">
            <a:extLst>
              <a:ext uri="{FF2B5EF4-FFF2-40B4-BE49-F238E27FC236}">
                <a16:creationId xmlns:a16="http://schemas.microsoft.com/office/drawing/2014/main" id="{A73C9B65-731E-4727-D394-BB25D171B486}"/>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332288" y="1418957"/>
            <a:ext cx="1655540" cy="1005287"/>
          </a:xfrm>
          <a:prstGeom prst="round2SameRect">
            <a:avLst/>
          </a:prstGeom>
        </p:spPr>
      </p:pic>
      <p:pic>
        <p:nvPicPr>
          <p:cNvPr id="7" name="Picture 6">
            <a:extLst>
              <a:ext uri="{FF2B5EF4-FFF2-40B4-BE49-F238E27FC236}">
                <a16:creationId xmlns:a16="http://schemas.microsoft.com/office/drawing/2014/main" id="{8E031B64-3347-7F7F-825E-468CDF666425}"/>
              </a:ext>
            </a:extLst>
          </p:cNvPr>
          <p:cNvPicPr>
            <a:picLocks/>
          </p:cNvPicPr>
          <p:nvPr/>
        </p:nvPicPr>
        <p:blipFill>
          <a:blip r:embed="rId9">
            <a:extLst>
              <a:ext uri="{28A0092B-C50C-407E-A947-70E740481C1C}">
                <a14:useLocalDpi xmlns:a14="http://schemas.microsoft.com/office/drawing/2010/main"/>
              </a:ext>
            </a:extLst>
          </a:blip>
          <a:srcRect/>
          <a:stretch/>
        </p:blipFill>
        <p:spPr>
          <a:xfrm>
            <a:off x="2452106" y="1418958"/>
            <a:ext cx="1664282" cy="1005286"/>
          </a:xfrm>
          <a:prstGeom prst="round2SameRect">
            <a:avLst/>
          </a:prstGeom>
        </p:spPr>
      </p:pic>
      <p:pic>
        <p:nvPicPr>
          <p:cNvPr id="8" name="Picture 7">
            <a:extLst>
              <a:ext uri="{FF2B5EF4-FFF2-40B4-BE49-F238E27FC236}">
                <a16:creationId xmlns:a16="http://schemas.microsoft.com/office/drawing/2014/main" id="{48833A17-5607-D73C-7DF1-10CA0341170D}"/>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9956047" y="1431620"/>
            <a:ext cx="1634686" cy="992623"/>
          </a:xfrm>
          <a:prstGeom prst="round2SameRect">
            <a:avLst/>
          </a:prstGeom>
        </p:spPr>
      </p:pic>
      <p:sp>
        <p:nvSpPr>
          <p:cNvPr id="10" name="Round Same-side Corner of Rectangle 9">
            <a:extLst>
              <a:ext uri="{FF2B5EF4-FFF2-40B4-BE49-F238E27FC236}">
                <a16:creationId xmlns:a16="http://schemas.microsoft.com/office/drawing/2014/main" id="{755D16EF-DEE5-3757-D651-1D598421F0D0}"/>
              </a:ext>
            </a:extLst>
          </p:cNvPr>
          <p:cNvSpPr/>
          <p:nvPr/>
        </p:nvSpPr>
        <p:spPr>
          <a:xfrm rot="10800000">
            <a:off x="2448001" y="2424243"/>
            <a:ext cx="1674264" cy="3497162"/>
          </a:xfrm>
          <a:prstGeom prst="round2SameRect">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1" name="Round Same-side Corner of Rectangle 10">
            <a:extLst>
              <a:ext uri="{FF2B5EF4-FFF2-40B4-BE49-F238E27FC236}">
                <a16:creationId xmlns:a16="http://schemas.microsoft.com/office/drawing/2014/main" id="{5BA5BF40-4268-F56C-F2EF-AB68E6A8AD93}"/>
              </a:ext>
            </a:extLst>
          </p:cNvPr>
          <p:cNvSpPr/>
          <p:nvPr/>
        </p:nvSpPr>
        <p:spPr>
          <a:xfrm rot="10800000">
            <a:off x="4332285" y="2424243"/>
            <a:ext cx="1655537" cy="3497162"/>
          </a:xfrm>
          <a:prstGeom prst="round2SameRect">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2" name="Round Same-side Corner of Rectangle 11">
            <a:extLst>
              <a:ext uri="{FF2B5EF4-FFF2-40B4-BE49-F238E27FC236}">
                <a16:creationId xmlns:a16="http://schemas.microsoft.com/office/drawing/2014/main" id="{45AD8F8C-CC8C-8737-551B-E05AB1357800}"/>
              </a:ext>
            </a:extLst>
          </p:cNvPr>
          <p:cNvSpPr/>
          <p:nvPr/>
        </p:nvSpPr>
        <p:spPr>
          <a:xfrm rot="10800000">
            <a:off x="6225690" y="2424243"/>
            <a:ext cx="1634019" cy="3497162"/>
          </a:xfrm>
          <a:prstGeom prst="round2SameRect">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5" name="Round Same-side Corner of Rectangle 14">
            <a:extLst>
              <a:ext uri="{FF2B5EF4-FFF2-40B4-BE49-F238E27FC236}">
                <a16:creationId xmlns:a16="http://schemas.microsoft.com/office/drawing/2014/main" id="{B4FF85BB-9A25-3C5A-88D6-86FE500C96F4}"/>
              </a:ext>
            </a:extLst>
          </p:cNvPr>
          <p:cNvSpPr/>
          <p:nvPr/>
        </p:nvSpPr>
        <p:spPr>
          <a:xfrm rot="10800000">
            <a:off x="8104823" y="2424242"/>
            <a:ext cx="1634683" cy="3497162"/>
          </a:xfrm>
          <a:prstGeom prst="round2SameRect">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7" name="Round Same-side Corner of Rectangle 16">
            <a:extLst>
              <a:ext uri="{FF2B5EF4-FFF2-40B4-BE49-F238E27FC236}">
                <a16:creationId xmlns:a16="http://schemas.microsoft.com/office/drawing/2014/main" id="{E3F0403A-FD9C-EBDB-504B-D7189CA9D20A}"/>
              </a:ext>
            </a:extLst>
          </p:cNvPr>
          <p:cNvSpPr/>
          <p:nvPr/>
        </p:nvSpPr>
        <p:spPr>
          <a:xfrm rot="10800000">
            <a:off x="9958790" y="2424242"/>
            <a:ext cx="1634683" cy="3497162"/>
          </a:xfrm>
          <a:prstGeom prst="round2SameRect">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8" name="Google Shape;6826;p13">
            <a:extLst>
              <a:ext uri="{FF2B5EF4-FFF2-40B4-BE49-F238E27FC236}">
                <a16:creationId xmlns:a16="http://schemas.microsoft.com/office/drawing/2014/main" id="{87D49183-C499-D3E0-DA52-5FAECC6F67F7}"/>
              </a:ext>
            </a:extLst>
          </p:cNvPr>
          <p:cNvSpPr/>
          <p:nvPr/>
        </p:nvSpPr>
        <p:spPr>
          <a:xfrm>
            <a:off x="593987" y="2857428"/>
            <a:ext cx="11150600" cy="558799"/>
          </a:xfrm>
          <a:prstGeom prst="roundRect">
            <a:avLst>
              <a:gd name="adj" fmla="val 12421"/>
            </a:avLst>
          </a:prstGeom>
          <a:solidFill>
            <a:schemeClr val="bg1">
              <a:alpha val="90000"/>
            </a:schemeClr>
          </a:solidFill>
          <a:ln w="12700">
            <a:solidFill>
              <a:schemeClr val="tx1"/>
            </a:solidFill>
            <a:prstDash val="solid"/>
          </a:ln>
        </p:spPr>
        <p:txBody>
          <a:bodyPr spcFirstLastPara="1" wrap="square" lIns="91425" tIns="91425" rIns="91425" bIns="91425" anchor="ctr" anchorCtr="0">
            <a:noAutofit/>
          </a:bodyPr>
          <a:lstStyle/>
          <a:p>
            <a:pPr marL="0" marR="0" lvl="0" indent="0" defTabSz="914400" rtl="0" eaLnBrk="1" fontAlgn="auto" latinLnBrk="0" hangingPunct="1">
              <a:lnSpc>
                <a:spcPts val="2200"/>
              </a:lnSpc>
              <a:spcBef>
                <a:spcPts val="0"/>
              </a:spcBef>
              <a:spcAft>
                <a:spcPts val="0"/>
              </a:spcAft>
              <a:buClr>
                <a:srgbClr val="171717"/>
              </a:buClr>
              <a:buSzTx/>
              <a:buFont typeface="Normal systemskrift"/>
              <a:buNone/>
              <a:tabLst/>
              <a:defRPr/>
            </a:pPr>
            <a:endParaRPr kumimoji="0" lang="da-DK" sz="1400" b="0" i="0" u="none" strike="noStrike" kern="1200" cap="none" spc="0" normalizeH="0" baseline="0" noProof="0">
              <a:ln>
                <a:noFill/>
              </a:ln>
              <a:effectLst/>
              <a:uLnTx/>
              <a:uFillTx/>
              <a:latin typeface="Franklin Gothic Demi" panose="020B0603020102020204" pitchFamily="34" charset="0"/>
              <a:ea typeface="Bookman Old Style"/>
              <a:cs typeface="Bookman Old Style"/>
              <a:sym typeface="Bookman Old Style"/>
            </a:endParaRPr>
          </a:p>
        </p:txBody>
      </p:sp>
      <p:sp>
        <p:nvSpPr>
          <p:cNvPr id="20" name="Google Shape;6826;p13">
            <a:extLst>
              <a:ext uri="{FF2B5EF4-FFF2-40B4-BE49-F238E27FC236}">
                <a16:creationId xmlns:a16="http://schemas.microsoft.com/office/drawing/2014/main" id="{2812C161-F229-710B-44DE-4056FD6EDD69}"/>
              </a:ext>
            </a:extLst>
          </p:cNvPr>
          <p:cNvSpPr/>
          <p:nvPr/>
        </p:nvSpPr>
        <p:spPr>
          <a:xfrm>
            <a:off x="593987" y="3523265"/>
            <a:ext cx="11150600" cy="558799"/>
          </a:xfrm>
          <a:prstGeom prst="roundRect">
            <a:avLst>
              <a:gd name="adj" fmla="val 12421"/>
            </a:avLst>
          </a:prstGeom>
          <a:solidFill>
            <a:schemeClr val="bg1">
              <a:alpha val="90000"/>
            </a:schemeClr>
          </a:solidFill>
          <a:ln w="12700">
            <a:solidFill>
              <a:schemeClr val="tx1"/>
            </a:solidFill>
            <a:prstDash val="solid"/>
          </a:ln>
        </p:spPr>
        <p:txBody>
          <a:bodyPr spcFirstLastPara="1" wrap="square" lIns="91425" tIns="91425" rIns="91425" bIns="91425" anchor="ctr" anchorCtr="0">
            <a:noAutofit/>
          </a:bodyPr>
          <a:lstStyle/>
          <a:p>
            <a:pPr marL="0" marR="0" lvl="0" indent="0" defTabSz="914400" rtl="0" eaLnBrk="1" fontAlgn="auto" latinLnBrk="0" hangingPunct="1">
              <a:spcBef>
                <a:spcPts val="0"/>
              </a:spcBef>
              <a:spcAft>
                <a:spcPts val="0"/>
              </a:spcAft>
              <a:buClr>
                <a:srgbClr val="171717"/>
              </a:buClr>
              <a:buSzTx/>
              <a:buFont typeface="Normal systemskrift"/>
              <a:buNone/>
              <a:tabLst/>
              <a:defRPr/>
            </a:pPr>
            <a:endParaRPr kumimoji="0" lang="da-DK" sz="1400" b="0" i="0" u="none" strike="noStrike" kern="1200" cap="none" spc="0" normalizeH="0" baseline="0" noProof="0">
              <a:ln>
                <a:noFill/>
              </a:ln>
              <a:effectLst/>
              <a:uLnTx/>
              <a:uFillTx/>
              <a:latin typeface="Franklin Gothic Demi" panose="020B0603020102020204" pitchFamily="34" charset="0"/>
              <a:ea typeface="Bookman Old Style"/>
              <a:cs typeface="Bookman Old Style"/>
              <a:sym typeface="Bookman Old Style"/>
            </a:endParaRPr>
          </a:p>
        </p:txBody>
      </p:sp>
      <p:sp>
        <p:nvSpPr>
          <p:cNvPr id="23" name="Google Shape;6826;p13">
            <a:extLst>
              <a:ext uri="{FF2B5EF4-FFF2-40B4-BE49-F238E27FC236}">
                <a16:creationId xmlns:a16="http://schemas.microsoft.com/office/drawing/2014/main" id="{78681059-E9B2-659C-5324-1069CE71C4A3}"/>
              </a:ext>
            </a:extLst>
          </p:cNvPr>
          <p:cNvSpPr/>
          <p:nvPr/>
        </p:nvSpPr>
        <p:spPr>
          <a:xfrm>
            <a:off x="593987" y="4189102"/>
            <a:ext cx="11150600" cy="558799"/>
          </a:xfrm>
          <a:prstGeom prst="roundRect">
            <a:avLst>
              <a:gd name="adj" fmla="val 12421"/>
            </a:avLst>
          </a:prstGeom>
          <a:solidFill>
            <a:schemeClr val="bg1">
              <a:alpha val="90000"/>
            </a:schemeClr>
          </a:solidFill>
          <a:ln w="12700">
            <a:solidFill>
              <a:schemeClr val="tx1"/>
            </a:solidFill>
            <a:prstDash val="solid"/>
          </a:ln>
        </p:spPr>
        <p:txBody>
          <a:bodyPr spcFirstLastPara="1" wrap="square" lIns="91425" tIns="91425" rIns="91425" bIns="91425" anchor="ctr" anchorCtr="0">
            <a:noAutofit/>
          </a:bodyPr>
          <a:lstStyle/>
          <a:p>
            <a:pPr marL="0" marR="0" lvl="0" indent="0" defTabSz="914400" rtl="0" eaLnBrk="1" fontAlgn="auto" latinLnBrk="0" hangingPunct="1">
              <a:spcBef>
                <a:spcPts val="0"/>
              </a:spcBef>
              <a:spcAft>
                <a:spcPts val="0"/>
              </a:spcAft>
              <a:buClr>
                <a:srgbClr val="171717"/>
              </a:buClr>
              <a:buSzTx/>
              <a:buFont typeface="Normal systemskrift"/>
              <a:buNone/>
              <a:tabLst/>
              <a:defRPr/>
            </a:pPr>
            <a:endParaRPr kumimoji="0" lang="da-DK" sz="1400" b="0" i="0" u="none" strike="noStrike" kern="1200" cap="none" spc="0" normalizeH="0" baseline="0" noProof="0">
              <a:ln>
                <a:noFill/>
              </a:ln>
              <a:effectLst/>
              <a:uLnTx/>
              <a:uFillTx/>
              <a:latin typeface="Franklin Gothic Demi" panose="020B0603020102020204" pitchFamily="34" charset="0"/>
              <a:ea typeface="Bookman Old Style"/>
              <a:cs typeface="Bookman Old Style"/>
              <a:sym typeface="Bookman Old Style"/>
            </a:endParaRPr>
          </a:p>
        </p:txBody>
      </p:sp>
      <p:sp>
        <p:nvSpPr>
          <p:cNvPr id="24" name="Google Shape;6826;p13">
            <a:extLst>
              <a:ext uri="{FF2B5EF4-FFF2-40B4-BE49-F238E27FC236}">
                <a16:creationId xmlns:a16="http://schemas.microsoft.com/office/drawing/2014/main" id="{69FDD337-FD70-76CB-41DB-4485F04ED109}"/>
              </a:ext>
            </a:extLst>
          </p:cNvPr>
          <p:cNvSpPr/>
          <p:nvPr/>
        </p:nvSpPr>
        <p:spPr>
          <a:xfrm>
            <a:off x="593987" y="4854939"/>
            <a:ext cx="11150600" cy="558799"/>
          </a:xfrm>
          <a:prstGeom prst="roundRect">
            <a:avLst>
              <a:gd name="adj" fmla="val 12421"/>
            </a:avLst>
          </a:prstGeom>
          <a:solidFill>
            <a:schemeClr val="bg1">
              <a:alpha val="90000"/>
            </a:schemeClr>
          </a:solidFill>
          <a:ln w="12700">
            <a:solidFill>
              <a:schemeClr val="tx1"/>
            </a:solidFill>
            <a:prstDash val="solid"/>
          </a:ln>
        </p:spPr>
        <p:txBody>
          <a:bodyPr spcFirstLastPara="1" wrap="square" lIns="91425" tIns="91425" rIns="91425" bIns="91425" anchor="ctr" anchorCtr="0">
            <a:noAutofit/>
          </a:bodyPr>
          <a:lstStyle/>
          <a:p>
            <a:pPr marL="0" marR="0" lvl="0" indent="0" defTabSz="914400" rtl="0" eaLnBrk="1" fontAlgn="auto" latinLnBrk="0" hangingPunct="1">
              <a:lnSpc>
                <a:spcPts val="2200"/>
              </a:lnSpc>
              <a:spcBef>
                <a:spcPts val="0"/>
              </a:spcBef>
              <a:spcAft>
                <a:spcPts val="0"/>
              </a:spcAft>
              <a:buClr>
                <a:srgbClr val="171717"/>
              </a:buClr>
              <a:buSzTx/>
              <a:buFont typeface="Normal systemskrift"/>
              <a:buNone/>
              <a:tabLst/>
              <a:defRPr/>
            </a:pPr>
            <a:endParaRPr kumimoji="0" lang="da-DK" sz="1400" b="0" i="0" u="none" strike="noStrike" kern="1200" cap="none" spc="0" normalizeH="0" baseline="0" noProof="0">
              <a:ln>
                <a:noFill/>
              </a:ln>
              <a:effectLst/>
              <a:uLnTx/>
              <a:uFillTx/>
              <a:latin typeface="Franklin Gothic Demi" panose="020B0603020102020204" pitchFamily="34" charset="0"/>
              <a:ea typeface="Bookman Old Style"/>
              <a:cs typeface="Bookman Old Style"/>
              <a:sym typeface="Bookman Old Style"/>
            </a:endParaRPr>
          </a:p>
        </p:txBody>
      </p:sp>
      <p:sp>
        <p:nvSpPr>
          <p:cNvPr id="27" name="Tekstfelt 11">
            <a:extLst>
              <a:ext uri="{FF2B5EF4-FFF2-40B4-BE49-F238E27FC236}">
                <a16:creationId xmlns:a16="http://schemas.microsoft.com/office/drawing/2014/main" id="{B96DF39B-11A4-8DF8-1E13-B56F6D1A3088}"/>
              </a:ext>
            </a:extLst>
          </p:cNvPr>
          <p:cNvSpPr txBox="1"/>
          <p:nvPr/>
        </p:nvSpPr>
        <p:spPr>
          <a:xfrm>
            <a:off x="2443228" y="2533096"/>
            <a:ext cx="1664282" cy="215444"/>
          </a:xfrm>
          <a:prstGeom prst="rect">
            <a:avLst/>
          </a:prstGeom>
          <a:noFill/>
        </p:spPr>
        <p:txBody>
          <a:bodyPr wrap="square" lIns="0" tIns="0" rIns="0" bIns="0" rtlCol="0">
            <a:spAutoFit/>
          </a:bodyPr>
          <a:lstStyle/>
          <a:p>
            <a:pPr algn="ctr"/>
            <a:r>
              <a:rPr lang="da-DK" sz="1400">
                <a:solidFill>
                  <a:schemeClr val="bg1"/>
                </a:solidFill>
                <a:latin typeface="+mj-lt"/>
              </a:rPr>
              <a:t>The rise of AI</a:t>
            </a:r>
          </a:p>
        </p:txBody>
      </p:sp>
      <p:sp>
        <p:nvSpPr>
          <p:cNvPr id="29" name="Tekstfelt 12">
            <a:extLst>
              <a:ext uri="{FF2B5EF4-FFF2-40B4-BE49-F238E27FC236}">
                <a16:creationId xmlns:a16="http://schemas.microsoft.com/office/drawing/2014/main" id="{865A56CA-0CA9-39F7-B8D7-3C63408CB011}"/>
              </a:ext>
            </a:extLst>
          </p:cNvPr>
          <p:cNvSpPr txBox="1"/>
          <p:nvPr/>
        </p:nvSpPr>
        <p:spPr>
          <a:xfrm>
            <a:off x="4413486" y="2536457"/>
            <a:ext cx="1487128" cy="215444"/>
          </a:xfrm>
          <a:prstGeom prst="rect">
            <a:avLst/>
          </a:prstGeom>
          <a:noFill/>
        </p:spPr>
        <p:txBody>
          <a:bodyPr wrap="square" lIns="0" tIns="0" rIns="0" bIns="0" rtlCol="0">
            <a:spAutoFit/>
          </a:bodyPr>
          <a:lstStyle/>
          <a:p>
            <a:pPr algn="ctr"/>
            <a:r>
              <a:rPr lang="da-DK" sz="1400">
                <a:solidFill>
                  <a:schemeClr val="bg1"/>
                </a:solidFill>
                <a:latin typeface="+mj-lt"/>
              </a:rPr>
              <a:t>Green transition</a:t>
            </a:r>
          </a:p>
        </p:txBody>
      </p:sp>
      <p:sp>
        <p:nvSpPr>
          <p:cNvPr id="36" name="Tekstfelt 13">
            <a:extLst>
              <a:ext uri="{FF2B5EF4-FFF2-40B4-BE49-F238E27FC236}">
                <a16:creationId xmlns:a16="http://schemas.microsoft.com/office/drawing/2014/main" id="{E8F03B6B-3C60-9883-5822-D2049D1F6CCE}"/>
              </a:ext>
            </a:extLst>
          </p:cNvPr>
          <p:cNvSpPr txBox="1"/>
          <p:nvPr/>
        </p:nvSpPr>
        <p:spPr>
          <a:xfrm>
            <a:off x="6213406" y="2528473"/>
            <a:ext cx="1637428" cy="215444"/>
          </a:xfrm>
          <a:prstGeom prst="rect">
            <a:avLst/>
          </a:prstGeom>
          <a:noFill/>
        </p:spPr>
        <p:txBody>
          <a:bodyPr wrap="square" lIns="0" tIns="0" rIns="0" bIns="0" rtlCol="0">
            <a:spAutoFit/>
          </a:bodyPr>
          <a:lstStyle/>
          <a:p>
            <a:pPr algn="ctr"/>
            <a:r>
              <a:rPr lang="en-US" sz="1400">
                <a:solidFill>
                  <a:schemeClr val="bg1"/>
                </a:solidFill>
                <a:latin typeface="+mj-lt"/>
              </a:rPr>
              <a:t>Ageing population</a:t>
            </a:r>
          </a:p>
        </p:txBody>
      </p:sp>
      <p:sp>
        <p:nvSpPr>
          <p:cNvPr id="37" name="Tekstfelt 14">
            <a:extLst>
              <a:ext uri="{FF2B5EF4-FFF2-40B4-BE49-F238E27FC236}">
                <a16:creationId xmlns:a16="http://schemas.microsoft.com/office/drawing/2014/main" id="{429519F8-B840-F037-5DC7-D928DE68C52C}"/>
              </a:ext>
            </a:extLst>
          </p:cNvPr>
          <p:cNvSpPr txBox="1"/>
          <p:nvPr/>
        </p:nvSpPr>
        <p:spPr>
          <a:xfrm>
            <a:off x="8085291" y="2522050"/>
            <a:ext cx="1634020" cy="215444"/>
          </a:xfrm>
          <a:prstGeom prst="rect">
            <a:avLst/>
          </a:prstGeom>
          <a:noFill/>
        </p:spPr>
        <p:txBody>
          <a:bodyPr wrap="square" lIns="0" tIns="0" rIns="0" bIns="0" rtlCol="0" anchor="t">
            <a:spAutoFit/>
          </a:bodyPr>
          <a:lstStyle/>
          <a:p>
            <a:pPr algn="ctr"/>
            <a:r>
              <a:rPr lang="da-DK" sz="1400">
                <a:solidFill>
                  <a:schemeClr val="bg1"/>
                </a:solidFill>
                <a:latin typeface="+mj-lt"/>
              </a:rPr>
              <a:t>Digital-</a:t>
            </a:r>
            <a:r>
              <a:rPr lang="da-DK" sz="1400" err="1">
                <a:solidFill>
                  <a:schemeClr val="bg1"/>
                </a:solidFill>
                <a:latin typeface="+mj-lt"/>
              </a:rPr>
              <a:t>first</a:t>
            </a:r>
            <a:r>
              <a:rPr lang="da-DK" sz="1400">
                <a:solidFill>
                  <a:schemeClr val="bg1"/>
                </a:solidFill>
                <a:latin typeface="+mj-lt"/>
              </a:rPr>
              <a:t> </a:t>
            </a:r>
            <a:r>
              <a:rPr lang="da-DK" sz="1400" err="1">
                <a:solidFill>
                  <a:schemeClr val="bg1"/>
                </a:solidFill>
                <a:latin typeface="+mj-lt"/>
              </a:rPr>
              <a:t>world</a:t>
            </a:r>
            <a:endParaRPr lang="da-DK" sz="1400">
              <a:solidFill>
                <a:schemeClr val="bg1"/>
              </a:solidFill>
              <a:latin typeface="+mj-lt"/>
            </a:endParaRPr>
          </a:p>
        </p:txBody>
      </p:sp>
      <p:sp>
        <p:nvSpPr>
          <p:cNvPr id="38" name="Tekstfelt 4">
            <a:extLst>
              <a:ext uri="{FF2B5EF4-FFF2-40B4-BE49-F238E27FC236}">
                <a16:creationId xmlns:a16="http://schemas.microsoft.com/office/drawing/2014/main" id="{1F896873-FC1A-4BC5-6F03-217A155F7142}"/>
              </a:ext>
            </a:extLst>
          </p:cNvPr>
          <p:cNvSpPr txBox="1"/>
          <p:nvPr/>
        </p:nvSpPr>
        <p:spPr>
          <a:xfrm>
            <a:off x="9976512" y="2536457"/>
            <a:ext cx="1592826" cy="215444"/>
          </a:xfrm>
          <a:prstGeom prst="rect">
            <a:avLst/>
          </a:prstGeom>
          <a:noFill/>
        </p:spPr>
        <p:txBody>
          <a:bodyPr wrap="square" lIns="0" tIns="0" rIns="0" bIns="0" rtlCol="0">
            <a:spAutoFit/>
          </a:bodyPr>
          <a:lstStyle/>
          <a:p>
            <a:pPr algn="ctr"/>
            <a:r>
              <a:rPr lang="en-US" sz="1400">
                <a:solidFill>
                  <a:schemeClr val="bg1"/>
                </a:solidFill>
                <a:latin typeface="+mj-lt"/>
              </a:rPr>
              <a:t>Geopolitical shifts</a:t>
            </a:r>
          </a:p>
        </p:txBody>
      </p:sp>
      <p:pic>
        <p:nvPicPr>
          <p:cNvPr id="71" name="Graphic 70">
            <a:extLst>
              <a:ext uri="{FF2B5EF4-FFF2-40B4-BE49-F238E27FC236}">
                <a16:creationId xmlns:a16="http://schemas.microsoft.com/office/drawing/2014/main" id="{32134B76-4192-4F96-9328-A45B0938EB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4555" y="2961234"/>
            <a:ext cx="355219" cy="355219"/>
          </a:xfrm>
          <a:prstGeom prst="rect">
            <a:avLst/>
          </a:prstGeom>
        </p:spPr>
      </p:pic>
      <p:pic>
        <p:nvPicPr>
          <p:cNvPr id="120" name="Graphic 119">
            <a:extLst>
              <a:ext uri="{FF2B5EF4-FFF2-40B4-BE49-F238E27FC236}">
                <a16:creationId xmlns:a16="http://schemas.microsoft.com/office/drawing/2014/main" id="{9B5D830D-AB67-4210-6FC8-8547B35D93A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1745" y="4946353"/>
            <a:ext cx="353938" cy="353938"/>
          </a:xfrm>
          <a:prstGeom prst="rect">
            <a:avLst/>
          </a:prstGeom>
        </p:spPr>
      </p:pic>
      <p:pic>
        <p:nvPicPr>
          <p:cNvPr id="121" name="Graphic 120">
            <a:extLst>
              <a:ext uri="{FF2B5EF4-FFF2-40B4-BE49-F238E27FC236}">
                <a16:creationId xmlns:a16="http://schemas.microsoft.com/office/drawing/2014/main" id="{BE4B16FF-55D6-67C8-6BD3-426F5822F12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37748" y="3660606"/>
            <a:ext cx="353938" cy="353938"/>
          </a:xfrm>
          <a:prstGeom prst="rect">
            <a:avLst/>
          </a:prstGeom>
        </p:spPr>
      </p:pic>
      <p:pic>
        <p:nvPicPr>
          <p:cNvPr id="122" name="Graphic 121">
            <a:extLst>
              <a:ext uri="{FF2B5EF4-FFF2-40B4-BE49-F238E27FC236}">
                <a16:creationId xmlns:a16="http://schemas.microsoft.com/office/drawing/2014/main" id="{0A26DB77-23E1-FF22-DBBD-58B16564F07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4298" y="4301872"/>
            <a:ext cx="373824" cy="373824"/>
          </a:xfrm>
          <a:prstGeom prst="rect">
            <a:avLst/>
          </a:prstGeom>
        </p:spPr>
      </p:pic>
      <p:sp>
        <p:nvSpPr>
          <p:cNvPr id="123" name="TextBox 122">
            <a:extLst>
              <a:ext uri="{FF2B5EF4-FFF2-40B4-BE49-F238E27FC236}">
                <a16:creationId xmlns:a16="http://schemas.microsoft.com/office/drawing/2014/main" id="{2F81DC37-37AE-3DC0-3A4F-8DF2299F64DA}"/>
              </a:ext>
            </a:extLst>
          </p:cNvPr>
          <p:cNvSpPr txBox="1"/>
          <p:nvPr/>
        </p:nvSpPr>
        <p:spPr>
          <a:xfrm>
            <a:off x="1237469" y="2942694"/>
            <a:ext cx="756617" cy="430887"/>
          </a:xfrm>
          <a:prstGeom prst="rect">
            <a:avLst/>
          </a:prstGeom>
          <a:noFill/>
        </p:spPr>
        <p:txBody>
          <a:bodyPr wrap="none" lIns="0" tIns="0" rIns="0" bIns="0" rtlCol="0">
            <a:spAutoFit/>
          </a:bodyPr>
          <a:lstStyle/>
          <a:p>
            <a:r>
              <a:rPr kumimoji="0" lang="da-DK" sz="1400" b="0" i="0" u="none" strike="noStrike" kern="1200" cap="none" spc="0" normalizeH="0" baseline="0" noProof="0">
                <a:ln>
                  <a:noFill/>
                </a:ln>
                <a:effectLst/>
                <a:uLnTx/>
                <a:uFillTx/>
                <a:latin typeface="Franklin Gothic Demi" panose="020B0603020102020204" pitchFamily="34" charset="0"/>
                <a:ea typeface="Bookman Old Style"/>
                <a:cs typeface="Bookman Old Style"/>
                <a:sym typeface="Bookman Old Style"/>
              </a:rPr>
              <a:t>Energy &amp; </a:t>
            </a:r>
          </a:p>
          <a:p>
            <a:r>
              <a:rPr kumimoji="0" lang="da-DK" sz="1400" b="0" i="0" u="none" strike="noStrike" kern="1200" cap="none" spc="0" normalizeH="0" baseline="0" noProof="0">
                <a:ln>
                  <a:noFill/>
                </a:ln>
                <a:effectLst/>
                <a:uLnTx/>
                <a:uFillTx/>
                <a:latin typeface="Franklin Gothic Demi" panose="020B0603020102020204" pitchFamily="34" charset="0"/>
                <a:ea typeface="Bookman Old Style"/>
                <a:cs typeface="Bookman Old Style"/>
                <a:sym typeface="Bookman Old Style"/>
              </a:rPr>
              <a:t>Utilities</a:t>
            </a:r>
          </a:p>
        </p:txBody>
      </p:sp>
      <p:sp>
        <p:nvSpPr>
          <p:cNvPr id="124" name="TextBox 123">
            <a:extLst>
              <a:ext uri="{FF2B5EF4-FFF2-40B4-BE49-F238E27FC236}">
                <a16:creationId xmlns:a16="http://schemas.microsoft.com/office/drawing/2014/main" id="{18548B5A-3004-F71C-2A63-1150F0E98A9A}"/>
              </a:ext>
            </a:extLst>
          </p:cNvPr>
          <p:cNvSpPr txBox="1"/>
          <p:nvPr/>
        </p:nvSpPr>
        <p:spPr>
          <a:xfrm>
            <a:off x="1237469" y="3609252"/>
            <a:ext cx="1161472" cy="430887"/>
          </a:xfrm>
          <a:prstGeom prst="rect">
            <a:avLst/>
          </a:prstGeom>
          <a:noFill/>
        </p:spPr>
        <p:txBody>
          <a:bodyPr wrap="none" lIns="0" tIns="0" rIns="0" bIns="0" rtlCol="0">
            <a:spAutoFit/>
          </a:bodyPr>
          <a:lstStyle/>
          <a:p>
            <a:pPr marL="0" marR="0" lvl="0" indent="0" defTabSz="914400" rtl="0" eaLnBrk="1" fontAlgn="auto" latinLnBrk="0" hangingPunct="1">
              <a:spcBef>
                <a:spcPts val="0"/>
              </a:spcBef>
              <a:spcAft>
                <a:spcPts val="0"/>
              </a:spcAft>
              <a:buClr>
                <a:srgbClr val="171717"/>
              </a:buClr>
              <a:buSzTx/>
              <a:buFont typeface="Normal systemskrift"/>
              <a:buNone/>
              <a:tabLst/>
              <a:defRPr/>
            </a:pPr>
            <a:r>
              <a:rPr kumimoji="0" lang="da-DK" sz="1400" b="0" i="0" u="none" strike="noStrike" kern="1200" cap="none" spc="0" normalizeH="0" baseline="0" noProof="0">
                <a:ln>
                  <a:noFill/>
                </a:ln>
                <a:effectLst/>
                <a:uLnTx/>
                <a:uFillTx/>
                <a:latin typeface="Franklin Gothic Demi" panose="020B0603020102020204" pitchFamily="34" charset="0"/>
                <a:ea typeface="Bookman Old Style"/>
                <a:cs typeface="Bookman Old Style"/>
                <a:sym typeface="Bookman Old Style"/>
              </a:rPr>
              <a:t>Industrials &amp; </a:t>
            </a:r>
          </a:p>
          <a:p>
            <a:pPr marL="0" marR="0" lvl="0" indent="0" defTabSz="914400" rtl="0" eaLnBrk="1" fontAlgn="auto" latinLnBrk="0" hangingPunct="1">
              <a:spcBef>
                <a:spcPts val="0"/>
              </a:spcBef>
              <a:spcAft>
                <a:spcPts val="0"/>
              </a:spcAft>
              <a:buClr>
                <a:srgbClr val="171717"/>
              </a:buClr>
              <a:buSzTx/>
              <a:buFont typeface="Normal systemskrift"/>
              <a:buNone/>
              <a:tabLst/>
              <a:defRPr/>
            </a:pPr>
            <a:r>
              <a:rPr kumimoji="0" lang="da-DK" sz="1400" b="0" i="0" u="none" strike="noStrike" kern="1200" cap="none" spc="0" normalizeH="0" baseline="0" noProof="0">
                <a:ln>
                  <a:noFill/>
                </a:ln>
                <a:effectLst/>
                <a:uLnTx/>
                <a:uFillTx/>
                <a:latin typeface="Franklin Gothic Demi" panose="020B0603020102020204" pitchFamily="34" charset="0"/>
                <a:ea typeface="Bookman Old Style"/>
                <a:cs typeface="Bookman Old Style"/>
                <a:sym typeface="Bookman Old Style"/>
              </a:rPr>
              <a:t>Manufacturing</a:t>
            </a:r>
          </a:p>
        </p:txBody>
      </p:sp>
      <p:sp>
        <p:nvSpPr>
          <p:cNvPr id="125" name="TextBox 124">
            <a:extLst>
              <a:ext uri="{FF2B5EF4-FFF2-40B4-BE49-F238E27FC236}">
                <a16:creationId xmlns:a16="http://schemas.microsoft.com/office/drawing/2014/main" id="{D412BE1E-5593-D16F-7011-BE1874A2A3D2}"/>
              </a:ext>
            </a:extLst>
          </p:cNvPr>
          <p:cNvSpPr txBox="1"/>
          <p:nvPr/>
        </p:nvSpPr>
        <p:spPr>
          <a:xfrm>
            <a:off x="1237469" y="4275117"/>
            <a:ext cx="1045158" cy="430887"/>
          </a:xfrm>
          <a:prstGeom prst="rect">
            <a:avLst/>
          </a:prstGeom>
          <a:noFill/>
        </p:spPr>
        <p:txBody>
          <a:bodyPr wrap="none" lIns="0" tIns="0" rIns="0" bIns="0" rtlCol="0">
            <a:spAutoFit/>
          </a:bodyPr>
          <a:lstStyle/>
          <a:p>
            <a:pPr marL="0" marR="0" lvl="0" indent="0" defTabSz="914400" rtl="0" eaLnBrk="1" fontAlgn="auto" latinLnBrk="0" hangingPunct="1">
              <a:spcBef>
                <a:spcPts val="0"/>
              </a:spcBef>
              <a:spcAft>
                <a:spcPts val="0"/>
              </a:spcAft>
              <a:buClr>
                <a:srgbClr val="171717"/>
              </a:buClr>
              <a:buSzTx/>
              <a:buFont typeface="Normal systemskrift"/>
              <a:buNone/>
              <a:tabLst/>
              <a:defRPr/>
            </a:pPr>
            <a:r>
              <a:rPr kumimoji="0" lang="da-DK" sz="1400" b="0" i="0" u="none" strike="noStrike" kern="1200" cap="none" spc="0" normalizeH="0" baseline="0" noProof="0">
                <a:ln>
                  <a:noFill/>
                </a:ln>
                <a:effectLst/>
                <a:uLnTx/>
                <a:uFillTx/>
                <a:latin typeface="Franklin Gothic Demi" panose="020B0603020102020204" pitchFamily="34" charset="0"/>
                <a:ea typeface="Bookman Old Style"/>
                <a:cs typeface="Bookman Old Style"/>
                <a:sym typeface="Bookman Old Style"/>
              </a:rPr>
              <a:t>Health &amp; </a:t>
            </a:r>
          </a:p>
          <a:p>
            <a:pPr marL="0" marR="0" lvl="0" indent="0" defTabSz="914400" rtl="0" eaLnBrk="1" fontAlgn="auto" latinLnBrk="0" hangingPunct="1">
              <a:spcBef>
                <a:spcPts val="0"/>
              </a:spcBef>
              <a:spcAft>
                <a:spcPts val="0"/>
              </a:spcAft>
              <a:buClr>
                <a:srgbClr val="171717"/>
              </a:buClr>
              <a:buSzTx/>
              <a:buFont typeface="Normal systemskrift"/>
              <a:buNone/>
              <a:tabLst/>
              <a:defRPr/>
            </a:pPr>
            <a:r>
              <a:rPr kumimoji="0" lang="da-DK" sz="1400" b="0" i="0" u="none" strike="noStrike" kern="1200" cap="none" spc="0" normalizeH="0" baseline="0" noProof="0">
                <a:ln>
                  <a:noFill/>
                </a:ln>
                <a:effectLst/>
                <a:uLnTx/>
                <a:uFillTx/>
                <a:latin typeface="Franklin Gothic Demi" panose="020B0603020102020204" pitchFamily="34" charset="0"/>
                <a:ea typeface="Bookman Old Style"/>
                <a:cs typeface="Bookman Old Style"/>
                <a:sym typeface="Bookman Old Style"/>
              </a:rPr>
              <a:t>Life Sciences</a:t>
            </a:r>
          </a:p>
        </p:txBody>
      </p:sp>
      <p:sp>
        <p:nvSpPr>
          <p:cNvPr id="126" name="TextBox 125">
            <a:extLst>
              <a:ext uri="{FF2B5EF4-FFF2-40B4-BE49-F238E27FC236}">
                <a16:creationId xmlns:a16="http://schemas.microsoft.com/office/drawing/2014/main" id="{2B7B127B-2EEF-C107-E444-1A87E0B7B607}"/>
              </a:ext>
            </a:extLst>
          </p:cNvPr>
          <p:cNvSpPr txBox="1"/>
          <p:nvPr/>
        </p:nvSpPr>
        <p:spPr>
          <a:xfrm>
            <a:off x="1237469" y="4996877"/>
            <a:ext cx="950004" cy="252890"/>
          </a:xfrm>
          <a:prstGeom prst="rect">
            <a:avLst/>
          </a:prstGeom>
          <a:noFill/>
        </p:spPr>
        <p:txBody>
          <a:bodyPr wrap="none" lIns="0" tIns="0" rIns="0" bIns="0" rtlCol="0">
            <a:spAutoFit/>
          </a:bodyPr>
          <a:lstStyle/>
          <a:p>
            <a:pPr marL="0" marR="0" lvl="0" indent="0" defTabSz="914400" rtl="0" eaLnBrk="1" fontAlgn="auto" latinLnBrk="0" hangingPunct="1">
              <a:lnSpc>
                <a:spcPts val="2200"/>
              </a:lnSpc>
              <a:spcBef>
                <a:spcPts val="0"/>
              </a:spcBef>
              <a:spcAft>
                <a:spcPts val="0"/>
              </a:spcAft>
              <a:buClr>
                <a:srgbClr val="171717"/>
              </a:buClr>
              <a:buSzTx/>
              <a:buFont typeface="Normal systemskrift"/>
              <a:buNone/>
              <a:tabLst/>
              <a:defRPr/>
            </a:pPr>
            <a:r>
              <a:rPr kumimoji="0" lang="da-DK" sz="1400" b="0" i="0" u="none" strike="noStrike" kern="1200" cap="none" spc="0" normalizeH="0" baseline="0" noProof="0" err="1">
                <a:ln>
                  <a:noFill/>
                </a:ln>
                <a:effectLst/>
                <a:uLnTx/>
                <a:uFillTx/>
                <a:latin typeface="Franklin Gothic Demi" panose="020B0603020102020204" pitchFamily="34" charset="0"/>
                <a:ea typeface="Bookman Old Style"/>
                <a:cs typeface="Bookman Old Style"/>
                <a:sym typeface="Bookman Old Style"/>
              </a:rPr>
              <a:t>Government</a:t>
            </a:r>
            <a:endParaRPr kumimoji="0" lang="da-DK" sz="1400" b="0" i="0" u="none" strike="noStrike" kern="1200" cap="none" spc="0" normalizeH="0" baseline="0" noProof="0">
              <a:ln>
                <a:noFill/>
              </a:ln>
              <a:effectLst/>
              <a:uLnTx/>
              <a:uFillTx/>
              <a:latin typeface="Franklin Gothic Demi" panose="020B0603020102020204" pitchFamily="34" charset="0"/>
              <a:ea typeface="Bookman Old Style"/>
              <a:cs typeface="Bookman Old Style"/>
              <a:sym typeface="Bookman Old Style"/>
            </a:endParaRPr>
          </a:p>
        </p:txBody>
      </p:sp>
      <p:sp>
        <p:nvSpPr>
          <p:cNvPr id="127" name="TextBox 126">
            <a:extLst>
              <a:ext uri="{FF2B5EF4-FFF2-40B4-BE49-F238E27FC236}">
                <a16:creationId xmlns:a16="http://schemas.microsoft.com/office/drawing/2014/main" id="{C3451A86-F786-62D8-31C2-BE9824DB0CCC}"/>
              </a:ext>
            </a:extLst>
          </p:cNvPr>
          <p:cNvSpPr txBox="1"/>
          <p:nvPr/>
        </p:nvSpPr>
        <p:spPr>
          <a:xfrm>
            <a:off x="655090" y="2439907"/>
            <a:ext cx="32060" cy="153888"/>
          </a:xfrm>
          <a:prstGeom prst="rect">
            <a:avLst/>
          </a:prstGeom>
          <a:noFill/>
        </p:spPr>
        <p:txBody>
          <a:bodyPr wrap="none" lIns="0" tIns="0" rIns="0" bIns="0" rtlCol="0">
            <a:spAutoFit/>
          </a:bodyPr>
          <a:lstStyle/>
          <a:p>
            <a:pPr algn="ctr"/>
            <a:r>
              <a:rPr lang="en-NO" sz="1000"/>
              <a:t> </a:t>
            </a:r>
          </a:p>
        </p:txBody>
      </p:sp>
      <p:sp>
        <p:nvSpPr>
          <p:cNvPr id="128" name="Ellipse 16">
            <a:extLst>
              <a:ext uri="{FF2B5EF4-FFF2-40B4-BE49-F238E27FC236}">
                <a16:creationId xmlns:a16="http://schemas.microsoft.com/office/drawing/2014/main" id="{BD3E3E5A-A6C4-9A4B-46EE-AF4E16DC8487}"/>
              </a:ext>
            </a:extLst>
          </p:cNvPr>
          <p:cNvSpPr/>
          <p:nvPr/>
        </p:nvSpPr>
        <p:spPr>
          <a:xfrm>
            <a:off x="3182412" y="3050742"/>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9" name="Ellipse 17">
            <a:extLst>
              <a:ext uri="{FF2B5EF4-FFF2-40B4-BE49-F238E27FC236}">
                <a16:creationId xmlns:a16="http://schemas.microsoft.com/office/drawing/2014/main" id="{241DD471-D861-2505-3888-4C73793EE9E9}"/>
              </a:ext>
            </a:extLst>
          </p:cNvPr>
          <p:cNvSpPr/>
          <p:nvPr/>
        </p:nvSpPr>
        <p:spPr>
          <a:xfrm>
            <a:off x="3445633" y="3050742"/>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30" name="Ellipse 20">
            <a:extLst>
              <a:ext uri="{FF2B5EF4-FFF2-40B4-BE49-F238E27FC236}">
                <a16:creationId xmlns:a16="http://schemas.microsoft.com/office/drawing/2014/main" id="{53840657-5EC6-7D31-0A2A-6857D2BD1B84}"/>
              </a:ext>
            </a:extLst>
          </p:cNvPr>
          <p:cNvSpPr/>
          <p:nvPr/>
        </p:nvSpPr>
        <p:spPr>
          <a:xfrm>
            <a:off x="2932694" y="3050742"/>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31" name="Ellipse 16">
            <a:extLst>
              <a:ext uri="{FF2B5EF4-FFF2-40B4-BE49-F238E27FC236}">
                <a16:creationId xmlns:a16="http://schemas.microsoft.com/office/drawing/2014/main" id="{C39A0B6F-3F9E-C2F5-C61E-D088ECA7835D}"/>
              </a:ext>
            </a:extLst>
          </p:cNvPr>
          <p:cNvSpPr/>
          <p:nvPr/>
        </p:nvSpPr>
        <p:spPr>
          <a:xfrm>
            <a:off x="5064478" y="3050742"/>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32" name="Ellipse 17">
            <a:extLst>
              <a:ext uri="{FF2B5EF4-FFF2-40B4-BE49-F238E27FC236}">
                <a16:creationId xmlns:a16="http://schemas.microsoft.com/office/drawing/2014/main" id="{72C967F9-15DB-F315-FC35-3C629FADF680}"/>
              </a:ext>
            </a:extLst>
          </p:cNvPr>
          <p:cNvSpPr/>
          <p:nvPr/>
        </p:nvSpPr>
        <p:spPr>
          <a:xfrm>
            <a:off x="5327699" y="3050742"/>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33" name="Ellipse 20">
            <a:extLst>
              <a:ext uri="{FF2B5EF4-FFF2-40B4-BE49-F238E27FC236}">
                <a16:creationId xmlns:a16="http://schemas.microsoft.com/office/drawing/2014/main" id="{C53B4F64-667E-52A1-12EF-8DE5129C9D0A}"/>
              </a:ext>
            </a:extLst>
          </p:cNvPr>
          <p:cNvSpPr/>
          <p:nvPr/>
        </p:nvSpPr>
        <p:spPr>
          <a:xfrm>
            <a:off x="4814760" y="3050742"/>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36" name="Ellipse 20">
            <a:extLst>
              <a:ext uri="{FF2B5EF4-FFF2-40B4-BE49-F238E27FC236}">
                <a16:creationId xmlns:a16="http://schemas.microsoft.com/office/drawing/2014/main" id="{94F3D18A-ADFD-10F6-EA91-0C995BF0A1A3}"/>
              </a:ext>
            </a:extLst>
          </p:cNvPr>
          <p:cNvSpPr/>
          <p:nvPr/>
        </p:nvSpPr>
        <p:spPr>
          <a:xfrm>
            <a:off x="6949321" y="3050742"/>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37" name="Ellipse 16">
            <a:extLst>
              <a:ext uri="{FF2B5EF4-FFF2-40B4-BE49-F238E27FC236}">
                <a16:creationId xmlns:a16="http://schemas.microsoft.com/office/drawing/2014/main" id="{AC4663D0-FE4C-1E26-BA10-519C79A2C37A}"/>
              </a:ext>
            </a:extLst>
          </p:cNvPr>
          <p:cNvSpPr/>
          <p:nvPr/>
        </p:nvSpPr>
        <p:spPr>
          <a:xfrm>
            <a:off x="8945069" y="3050742"/>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39" name="Ellipse 20">
            <a:extLst>
              <a:ext uri="{FF2B5EF4-FFF2-40B4-BE49-F238E27FC236}">
                <a16:creationId xmlns:a16="http://schemas.microsoft.com/office/drawing/2014/main" id="{D736F08B-6C8F-5234-F355-06026FFF20C4}"/>
              </a:ext>
            </a:extLst>
          </p:cNvPr>
          <p:cNvSpPr/>
          <p:nvPr/>
        </p:nvSpPr>
        <p:spPr>
          <a:xfrm>
            <a:off x="8695351" y="3050742"/>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40" name="Ellipse 16">
            <a:extLst>
              <a:ext uri="{FF2B5EF4-FFF2-40B4-BE49-F238E27FC236}">
                <a16:creationId xmlns:a16="http://schemas.microsoft.com/office/drawing/2014/main" id="{5848E6B2-B46A-E063-835A-7B59E7A6E15D}"/>
              </a:ext>
            </a:extLst>
          </p:cNvPr>
          <p:cNvSpPr/>
          <p:nvPr/>
        </p:nvSpPr>
        <p:spPr>
          <a:xfrm>
            <a:off x="10701798" y="3050742"/>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41" name="Ellipse 17">
            <a:extLst>
              <a:ext uri="{FF2B5EF4-FFF2-40B4-BE49-F238E27FC236}">
                <a16:creationId xmlns:a16="http://schemas.microsoft.com/office/drawing/2014/main" id="{64A7D2A3-12DC-D6AE-9340-69AA0C3C37FF}"/>
              </a:ext>
            </a:extLst>
          </p:cNvPr>
          <p:cNvSpPr/>
          <p:nvPr/>
        </p:nvSpPr>
        <p:spPr>
          <a:xfrm>
            <a:off x="10965019" y="3050742"/>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42" name="Ellipse 20">
            <a:extLst>
              <a:ext uri="{FF2B5EF4-FFF2-40B4-BE49-F238E27FC236}">
                <a16:creationId xmlns:a16="http://schemas.microsoft.com/office/drawing/2014/main" id="{9641F136-EDAC-7823-ED06-848EAAF56DB3}"/>
              </a:ext>
            </a:extLst>
          </p:cNvPr>
          <p:cNvSpPr/>
          <p:nvPr/>
        </p:nvSpPr>
        <p:spPr>
          <a:xfrm>
            <a:off x="10452080" y="3050742"/>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44" name="Ellipse 16">
            <a:extLst>
              <a:ext uri="{FF2B5EF4-FFF2-40B4-BE49-F238E27FC236}">
                <a16:creationId xmlns:a16="http://schemas.microsoft.com/office/drawing/2014/main" id="{A3F04E96-AD79-F0C7-995B-5FA3F0B17B83}"/>
              </a:ext>
            </a:extLst>
          </p:cNvPr>
          <p:cNvSpPr/>
          <p:nvPr/>
        </p:nvSpPr>
        <p:spPr>
          <a:xfrm>
            <a:off x="3182412" y="3725445"/>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45" name="Ellipse 17">
            <a:extLst>
              <a:ext uri="{FF2B5EF4-FFF2-40B4-BE49-F238E27FC236}">
                <a16:creationId xmlns:a16="http://schemas.microsoft.com/office/drawing/2014/main" id="{06140402-43E3-D0EC-AE52-9B28DC2904BF}"/>
              </a:ext>
            </a:extLst>
          </p:cNvPr>
          <p:cNvSpPr/>
          <p:nvPr/>
        </p:nvSpPr>
        <p:spPr>
          <a:xfrm>
            <a:off x="3445633" y="3725445"/>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46" name="Ellipse 20">
            <a:extLst>
              <a:ext uri="{FF2B5EF4-FFF2-40B4-BE49-F238E27FC236}">
                <a16:creationId xmlns:a16="http://schemas.microsoft.com/office/drawing/2014/main" id="{F267E325-E03C-94A3-0C2A-D35ECD05A1D8}"/>
              </a:ext>
            </a:extLst>
          </p:cNvPr>
          <p:cNvSpPr/>
          <p:nvPr/>
        </p:nvSpPr>
        <p:spPr>
          <a:xfrm>
            <a:off x="2932694" y="3725445"/>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47" name="Ellipse 16">
            <a:extLst>
              <a:ext uri="{FF2B5EF4-FFF2-40B4-BE49-F238E27FC236}">
                <a16:creationId xmlns:a16="http://schemas.microsoft.com/office/drawing/2014/main" id="{32E66E9A-5531-DE3A-1FE0-8AD84D4F89CA}"/>
              </a:ext>
            </a:extLst>
          </p:cNvPr>
          <p:cNvSpPr/>
          <p:nvPr/>
        </p:nvSpPr>
        <p:spPr>
          <a:xfrm>
            <a:off x="5064478" y="3725445"/>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48" name="Ellipse 17">
            <a:extLst>
              <a:ext uri="{FF2B5EF4-FFF2-40B4-BE49-F238E27FC236}">
                <a16:creationId xmlns:a16="http://schemas.microsoft.com/office/drawing/2014/main" id="{14C1C53C-0DDB-7842-25F2-3525BFBC40EC}"/>
              </a:ext>
            </a:extLst>
          </p:cNvPr>
          <p:cNvSpPr/>
          <p:nvPr/>
        </p:nvSpPr>
        <p:spPr>
          <a:xfrm>
            <a:off x="5327699" y="3725445"/>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49" name="Ellipse 20">
            <a:extLst>
              <a:ext uri="{FF2B5EF4-FFF2-40B4-BE49-F238E27FC236}">
                <a16:creationId xmlns:a16="http://schemas.microsoft.com/office/drawing/2014/main" id="{B1A39D19-847B-84B1-792A-1B3D45C5E4CC}"/>
              </a:ext>
            </a:extLst>
          </p:cNvPr>
          <p:cNvSpPr/>
          <p:nvPr/>
        </p:nvSpPr>
        <p:spPr>
          <a:xfrm>
            <a:off x="4814760" y="3725445"/>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53" name="Ellipse 16">
            <a:extLst>
              <a:ext uri="{FF2B5EF4-FFF2-40B4-BE49-F238E27FC236}">
                <a16:creationId xmlns:a16="http://schemas.microsoft.com/office/drawing/2014/main" id="{48ADBF14-2812-CB4F-322C-AFAA8D9495CB}"/>
              </a:ext>
            </a:extLst>
          </p:cNvPr>
          <p:cNvSpPr/>
          <p:nvPr/>
        </p:nvSpPr>
        <p:spPr>
          <a:xfrm>
            <a:off x="10701798" y="3725445"/>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54" name="Ellipse 17">
            <a:extLst>
              <a:ext uri="{FF2B5EF4-FFF2-40B4-BE49-F238E27FC236}">
                <a16:creationId xmlns:a16="http://schemas.microsoft.com/office/drawing/2014/main" id="{6B1CA4A7-10D2-492C-59A7-AA823AA582C2}"/>
              </a:ext>
            </a:extLst>
          </p:cNvPr>
          <p:cNvSpPr/>
          <p:nvPr/>
        </p:nvSpPr>
        <p:spPr>
          <a:xfrm>
            <a:off x="10965019" y="3725445"/>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55" name="Ellipse 20">
            <a:extLst>
              <a:ext uri="{FF2B5EF4-FFF2-40B4-BE49-F238E27FC236}">
                <a16:creationId xmlns:a16="http://schemas.microsoft.com/office/drawing/2014/main" id="{289B75E7-BBD0-A414-BD91-30D1129D0222}"/>
              </a:ext>
            </a:extLst>
          </p:cNvPr>
          <p:cNvSpPr/>
          <p:nvPr/>
        </p:nvSpPr>
        <p:spPr>
          <a:xfrm>
            <a:off x="10452080" y="3725445"/>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56" name="Ellipse 16">
            <a:extLst>
              <a:ext uri="{FF2B5EF4-FFF2-40B4-BE49-F238E27FC236}">
                <a16:creationId xmlns:a16="http://schemas.microsoft.com/office/drawing/2014/main" id="{75AD8F9D-952B-87AC-87C0-2726FC5C88A6}"/>
              </a:ext>
            </a:extLst>
          </p:cNvPr>
          <p:cNvSpPr/>
          <p:nvPr/>
        </p:nvSpPr>
        <p:spPr>
          <a:xfrm>
            <a:off x="3182412" y="4382393"/>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57" name="Ellipse 17">
            <a:extLst>
              <a:ext uri="{FF2B5EF4-FFF2-40B4-BE49-F238E27FC236}">
                <a16:creationId xmlns:a16="http://schemas.microsoft.com/office/drawing/2014/main" id="{6FA8BC85-50CC-2888-2441-A74DD6F2CFD7}"/>
              </a:ext>
            </a:extLst>
          </p:cNvPr>
          <p:cNvSpPr/>
          <p:nvPr/>
        </p:nvSpPr>
        <p:spPr>
          <a:xfrm>
            <a:off x="3445633" y="4382393"/>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58" name="Ellipse 20">
            <a:extLst>
              <a:ext uri="{FF2B5EF4-FFF2-40B4-BE49-F238E27FC236}">
                <a16:creationId xmlns:a16="http://schemas.microsoft.com/office/drawing/2014/main" id="{3FAD7CD9-93FC-1515-D9E1-C3607A71A4E0}"/>
              </a:ext>
            </a:extLst>
          </p:cNvPr>
          <p:cNvSpPr/>
          <p:nvPr/>
        </p:nvSpPr>
        <p:spPr>
          <a:xfrm>
            <a:off x="2932694" y="4382393"/>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59" name="Ellipse 16">
            <a:extLst>
              <a:ext uri="{FF2B5EF4-FFF2-40B4-BE49-F238E27FC236}">
                <a16:creationId xmlns:a16="http://schemas.microsoft.com/office/drawing/2014/main" id="{DC083C2A-1592-12C8-7534-D02C45CCFA96}"/>
              </a:ext>
            </a:extLst>
          </p:cNvPr>
          <p:cNvSpPr/>
          <p:nvPr/>
        </p:nvSpPr>
        <p:spPr>
          <a:xfrm>
            <a:off x="5194053" y="4382393"/>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61" name="Ellipse 20">
            <a:extLst>
              <a:ext uri="{FF2B5EF4-FFF2-40B4-BE49-F238E27FC236}">
                <a16:creationId xmlns:a16="http://schemas.microsoft.com/office/drawing/2014/main" id="{02CAA652-4A06-4FBB-A41C-327BF2093888}"/>
              </a:ext>
            </a:extLst>
          </p:cNvPr>
          <p:cNvSpPr/>
          <p:nvPr/>
        </p:nvSpPr>
        <p:spPr>
          <a:xfrm>
            <a:off x="4944335" y="4382393"/>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63" name="Ellipse 16">
            <a:extLst>
              <a:ext uri="{FF2B5EF4-FFF2-40B4-BE49-F238E27FC236}">
                <a16:creationId xmlns:a16="http://schemas.microsoft.com/office/drawing/2014/main" id="{439E5907-0120-14E5-4FC5-6951A28E62D3}"/>
              </a:ext>
            </a:extLst>
          </p:cNvPr>
          <p:cNvSpPr/>
          <p:nvPr/>
        </p:nvSpPr>
        <p:spPr>
          <a:xfrm>
            <a:off x="8945069" y="4382393"/>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64" name="Ellipse 20">
            <a:extLst>
              <a:ext uri="{FF2B5EF4-FFF2-40B4-BE49-F238E27FC236}">
                <a16:creationId xmlns:a16="http://schemas.microsoft.com/office/drawing/2014/main" id="{2F065CDB-B30E-C0B4-5AC6-336957174DE4}"/>
              </a:ext>
            </a:extLst>
          </p:cNvPr>
          <p:cNvSpPr/>
          <p:nvPr/>
        </p:nvSpPr>
        <p:spPr>
          <a:xfrm>
            <a:off x="8695351" y="4382393"/>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65" name="Ellipse 16">
            <a:extLst>
              <a:ext uri="{FF2B5EF4-FFF2-40B4-BE49-F238E27FC236}">
                <a16:creationId xmlns:a16="http://schemas.microsoft.com/office/drawing/2014/main" id="{888A9019-DD05-E456-1CD4-E51CA8270684}"/>
              </a:ext>
            </a:extLst>
          </p:cNvPr>
          <p:cNvSpPr/>
          <p:nvPr/>
        </p:nvSpPr>
        <p:spPr>
          <a:xfrm>
            <a:off x="10612756" y="4382393"/>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66" name="Ellipse 17">
            <a:extLst>
              <a:ext uri="{FF2B5EF4-FFF2-40B4-BE49-F238E27FC236}">
                <a16:creationId xmlns:a16="http://schemas.microsoft.com/office/drawing/2014/main" id="{1E058066-51DE-CEF4-45C5-120D905CC5A2}"/>
              </a:ext>
            </a:extLst>
          </p:cNvPr>
          <p:cNvSpPr/>
          <p:nvPr/>
        </p:nvSpPr>
        <p:spPr>
          <a:xfrm>
            <a:off x="10875977" y="4382393"/>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68" name="Ellipse 16">
            <a:extLst>
              <a:ext uri="{FF2B5EF4-FFF2-40B4-BE49-F238E27FC236}">
                <a16:creationId xmlns:a16="http://schemas.microsoft.com/office/drawing/2014/main" id="{FDE1F93F-8FF8-5AD9-0F2C-5D582FFF13D5}"/>
              </a:ext>
            </a:extLst>
          </p:cNvPr>
          <p:cNvSpPr/>
          <p:nvPr/>
        </p:nvSpPr>
        <p:spPr>
          <a:xfrm>
            <a:off x="3331842" y="5048219"/>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70" name="Ellipse 20">
            <a:extLst>
              <a:ext uri="{FF2B5EF4-FFF2-40B4-BE49-F238E27FC236}">
                <a16:creationId xmlns:a16="http://schemas.microsoft.com/office/drawing/2014/main" id="{A33047C7-78F1-C1B7-5992-64A85379CFC1}"/>
              </a:ext>
            </a:extLst>
          </p:cNvPr>
          <p:cNvSpPr/>
          <p:nvPr/>
        </p:nvSpPr>
        <p:spPr>
          <a:xfrm>
            <a:off x="3082124" y="5048219"/>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71" name="Ellipse 16">
            <a:extLst>
              <a:ext uri="{FF2B5EF4-FFF2-40B4-BE49-F238E27FC236}">
                <a16:creationId xmlns:a16="http://schemas.microsoft.com/office/drawing/2014/main" id="{E91DE53F-259B-7B43-DD91-F92E7FD161D8}"/>
              </a:ext>
            </a:extLst>
          </p:cNvPr>
          <p:cNvSpPr/>
          <p:nvPr/>
        </p:nvSpPr>
        <p:spPr>
          <a:xfrm>
            <a:off x="5203547" y="5048219"/>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73" name="Ellipse 20">
            <a:extLst>
              <a:ext uri="{FF2B5EF4-FFF2-40B4-BE49-F238E27FC236}">
                <a16:creationId xmlns:a16="http://schemas.microsoft.com/office/drawing/2014/main" id="{555AAB24-5364-0F73-F015-A880CCDB24B8}"/>
              </a:ext>
            </a:extLst>
          </p:cNvPr>
          <p:cNvSpPr/>
          <p:nvPr/>
        </p:nvSpPr>
        <p:spPr>
          <a:xfrm>
            <a:off x="4953829" y="5048219"/>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77" name="Ellipse 16">
            <a:extLst>
              <a:ext uri="{FF2B5EF4-FFF2-40B4-BE49-F238E27FC236}">
                <a16:creationId xmlns:a16="http://schemas.microsoft.com/office/drawing/2014/main" id="{FFF82BA0-A3DD-462C-0EC0-7A7A4106A6CB}"/>
              </a:ext>
            </a:extLst>
          </p:cNvPr>
          <p:cNvSpPr/>
          <p:nvPr/>
        </p:nvSpPr>
        <p:spPr>
          <a:xfrm>
            <a:off x="10701798" y="5048219"/>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78" name="Ellipse 17">
            <a:extLst>
              <a:ext uri="{FF2B5EF4-FFF2-40B4-BE49-F238E27FC236}">
                <a16:creationId xmlns:a16="http://schemas.microsoft.com/office/drawing/2014/main" id="{05286376-9C45-2F03-1282-7FFE733E99AD}"/>
              </a:ext>
            </a:extLst>
          </p:cNvPr>
          <p:cNvSpPr/>
          <p:nvPr/>
        </p:nvSpPr>
        <p:spPr>
          <a:xfrm>
            <a:off x="10965019" y="5048219"/>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79" name="Ellipse 20">
            <a:extLst>
              <a:ext uri="{FF2B5EF4-FFF2-40B4-BE49-F238E27FC236}">
                <a16:creationId xmlns:a16="http://schemas.microsoft.com/office/drawing/2014/main" id="{8072EE8A-DBB9-823C-5218-48574CBA096C}"/>
              </a:ext>
            </a:extLst>
          </p:cNvPr>
          <p:cNvSpPr/>
          <p:nvPr/>
        </p:nvSpPr>
        <p:spPr>
          <a:xfrm>
            <a:off x="10452080" y="5048219"/>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80" name="Ellipse 16">
            <a:extLst>
              <a:ext uri="{FF2B5EF4-FFF2-40B4-BE49-F238E27FC236}">
                <a16:creationId xmlns:a16="http://schemas.microsoft.com/office/drawing/2014/main" id="{97930BCF-2516-931D-ED90-8CDB06220FD4}"/>
              </a:ext>
            </a:extLst>
          </p:cNvPr>
          <p:cNvSpPr/>
          <p:nvPr/>
        </p:nvSpPr>
        <p:spPr>
          <a:xfrm>
            <a:off x="7089636" y="3725445"/>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81" name="Ellipse 20">
            <a:extLst>
              <a:ext uri="{FF2B5EF4-FFF2-40B4-BE49-F238E27FC236}">
                <a16:creationId xmlns:a16="http://schemas.microsoft.com/office/drawing/2014/main" id="{FDCB3793-BEF3-7B70-5E8A-77FE34BF9DE4}"/>
              </a:ext>
            </a:extLst>
          </p:cNvPr>
          <p:cNvSpPr/>
          <p:nvPr/>
        </p:nvSpPr>
        <p:spPr>
          <a:xfrm>
            <a:off x="6839918" y="3725445"/>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82" name="Ellipse 16">
            <a:extLst>
              <a:ext uri="{FF2B5EF4-FFF2-40B4-BE49-F238E27FC236}">
                <a16:creationId xmlns:a16="http://schemas.microsoft.com/office/drawing/2014/main" id="{E6CE701E-7B74-DE3C-EEDE-AA81D8D455D9}"/>
              </a:ext>
            </a:extLst>
          </p:cNvPr>
          <p:cNvSpPr/>
          <p:nvPr/>
        </p:nvSpPr>
        <p:spPr>
          <a:xfrm>
            <a:off x="8828610" y="3725445"/>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83" name="Ellipse 17">
            <a:extLst>
              <a:ext uri="{FF2B5EF4-FFF2-40B4-BE49-F238E27FC236}">
                <a16:creationId xmlns:a16="http://schemas.microsoft.com/office/drawing/2014/main" id="{5D2E93BA-E858-F234-E828-075BA3CCF9B4}"/>
              </a:ext>
            </a:extLst>
          </p:cNvPr>
          <p:cNvSpPr/>
          <p:nvPr/>
        </p:nvSpPr>
        <p:spPr>
          <a:xfrm>
            <a:off x="9091831" y="3725445"/>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84" name="Ellipse 20">
            <a:extLst>
              <a:ext uri="{FF2B5EF4-FFF2-40B4-BE49-F238E27FC236}">
                <a16:creationId xmlns:a16="http://schemas.microsoft.com/office/drawing/2014/main" id="{7AE4364F-AEA5-895B-8418-B57A6CBD01BB}"/>
              </a:ext>
            </a:extLst>
          </p:cNvPr>
          <p:cNvSpPr/>
          <p:nvPr/>
        </p:nvSpPr>
        <p:spPr>
          <a:xfrm>
            <a:off x="8578892" y="3725445"/>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85" name="Ellipse 16">
            <a:extLst>
              <a:ext uri="{FF2B5EF4-FFF2-40B4-BE49-F238E27FC236}">
                <a16:creationId xmlns:a16="http://schemas.microsoft.com/office/drawing/2014/main" id="{CD17B432-687C-F5E2-D33E-331F1EE9F3F6}"/>
              </a:ext>
            </a:extLst>
          </p:cNvPr>
          <p:cNvSpPr/>
          <p:nvPr/>
        </p:nvSpPr>
        <p:spPr>
          <a:xfrm>
            <a:off x="6973177" y="4382393"/>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86" name="Ellipse 17">
            <a:extLst>
              <a:ext uri="{FF2B5EF4-FFF2-40B4-BE49-F238E27FC236}">
                <a16:creationId xmlns:a16="http://schemas.microsoft.com/office/drawing/2014/main" id="{4D238072-DB8B-A531-4E31-7A31531804EC}"/>
              </a:ext>
            </a:extLst>
          </p:cNvPr>
          <p:cNvSpPr/>
          <p:nvPr/>
        </p:nvSpPr>
        <p:spPr>
          <a:xfrm>
            <a:off x="7236398" y="4382393"/>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87" name="Ellipse 20">
            <a:extLst>
              <a:ext uri="{FF2B5EF4-FFF2-40B4-BE49-F238E27FC236}">
                <a16:creationId xmlns:a16="http://schemas.microsoft.com/office/drawing/2014/main" id="{7DFC2DA8-648E-9FB2-C3C4-A0AE06C99125}"/>
              </a:ext>
            </a:extLst>
          </p:cNvPr>
          <p:cNvSpPr/>
          <p:nvPr/>
        </p:nvSpPr>
        <p:spPr>
          <a:xfrm>
            <a:off x="6723459" y="4382393"/>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88" name="Ellipse 16">
            <a:extLst>
              <a:ext uri="{FF2B5EF4-FFF2-40B4-BE49-F238E27FC236}">
                <a16:creationId xmlns:a16="http://schemas.microsoft.com/office/drawing/2014/main" id="{8397C869-0F94-5715-4B74-B3E2659D8A4E}"/>
              </a:ext>
            </a:extLst>
          </p:cNvPr>
          <p:cNvSpPr/>
          <p:nvPr/>
        </p:nvSpPr>
        <p:spPr>
          <a:xfrm>
            <a:off x="6973177" y="5048219"/>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89" name="Ellipse 17">
            <a:extLst>
              <a:ext uri="{FF2B5EF4-FFF2-40B4-BE49-F238E27FC236}">
                <a16:creationId xmlns:a16="http://schemas.microsoft.com/office/drawing/2014/main" id="{57A1B830-A1D7-FA0E-E263-80D286C53084}"/>
              </a:ext>
            </a:extLst>
          </p:cNvPr>
          <p:cNvSpPr/>
          <p:nvPr/>
        </p:nvSpPr>
        <p:spPr>
          <a:xfrm>
            <a:off x="7236398" y="5048219"/>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90" name="Ellipse 20">
            <a:extLst>
              <a:ext uri="{FF2B5EF4-FFF2-40B4-BE49-F238E27FC236}">
                <a16:creationId xmlns:a16="http://schemas.microsoft.com/office/drawing/2014/main" id="{C8E7B597-6D4D-291B-AEC2-EFE12F1D20C0}"/>
              </a:ext>
            </a:extLst>
          </p:cNvPr>
          <p:cNvSpPr/>
          <p:nvPr/>
        </p:nvSpPr>
        <p:spPr>
          <a:xfrm>
            <a:off x="6723459" y="5048219"/>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91" name="Ellipse 16">
            <a:extLst>
              <a:ext uri="{FF2B5EF4-FFF2-40B4-BE49-F238E27FC236}">
                <a16:creationId xmlns:a16="http://schemas.microsoft.com/office/drawing/2014/main" id="{6B205B55-D305-3C9C-9DC6-35485D589433}"/>
              </a:ext>
            </a:extLst>
          </p:cNvPr>
          <p:cNvSpPr/>
          <p:nvPr/>
        </p:nvSpPr>
        <p:spPr>
          <a:xfrm>
            <a:off x="8828610" y="5048219"/>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92" name="Ellipse 17">
            <a:extLst>
              <a:ext uri="{FF2B5EF4-FFF2-40B4-BE49-F238E27FC236}">
                <a16:creationId xmlns:a16="http://schemas.microsoft.com/office/drawing/2014/main" id="{53F15BB1-2D32-9EB9-3774-81659BB5DE93}"/>
              </a:ext>
            </a:extLst>
          </p:cNvPr>
          <p:cNvSpPr/>
          <p:nvPr/>
        </p:nvSpPr>
        <p:spPr>
          <a:xfrm>
            <a:off x="9091831" y="5048219"/>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93" name="Ellipse 20">
            <a:extLst>
              <a:ext uri="{FF2B5EF4-FFF2-40B4-BE49-F238E27FC236}">
                <a16:creationId xmlns:a16="http://schemas.microsoft.com/office/drawing/2014/main" id="{29F6C3D0-1A5F-8E34-987E-045F9B480899}"/>
              </a:ext>
            </a:extLst>
          </p:cNvPr>
          <p:cNvSpPr/>
          <p:nvPr/>
        </p:nvSpPr>
        <p:spPr>
          <a:xfrm>
            <a:off x="8578892" y="5048219"/>
            <a:ext cx="178083" cy="172844"/>
          </a:xfrm>
          <a:prstGeom prst="ellipse">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Tree>
    <p:extLst>
      <p:ext uri="{BB962C8B-B14F-4D97-AF65-F5344CB8AC3E}">
        <p14:creationId xmlns:p14="http://schemas.microsoft.com/office/powerpoint/2010/main" val="2371795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15E08-9701-94FD-38B1-AE566BD2664B}"/>
              </a:ext>
            </a:extLst>
          </p:cNvPr>
          <p:cNvSpPr>
            <a:spLocks noGrp="1"/>
          </p:cNvSpPr>
          <p:nvPr>
            <p:ph type="ctrTitle"/>
          </p:nvPr>
        </p:nvSpPr>
        <p:spPr/>
        <p:txBody>
          <a:bodyPr/>
          <a:lstStyle/>
          <a:p>
            <a:r>
              <a:rPr lang="en-NO"/>
              <a:t>Industries</a:t>
            </a:r>
          </a:p>
        </p:txBody>
      </p:sp>
      <p:sp>
        <p:nvSpPr>
          <p:cNvPr id="3" name="Text Placeholder 2">
            <a:extLst>
              <a:ext uri="{FF2B5EF4-FFF2-40B4-BE49-F238E27FC236}">
                <a16:creationId xmlns:a16="http://schemas.microsoft.com/office/drawing/2014/main" id="{38818E7E-CB2D-7EA3-C0B6-7A443F411C7A}"/>
              </a:ext>
            </a:extLst>
          </p:cNvPr>
          <p:cNvSpPr>
            <a:spLocks noGrp="1"/>
          </p:cNvSpPr>
          <p:nvPr>
            <p:ph type="body" sz="quarter" idx="10"/>
          </p:nvPr>
        </p:nvSpPr>
        <p:spPr/>
        <p:txBody>
          <a:bodyPr/>
          <a:lstStyle/>
          <a:p>
            <a:endParaRPr lang="en-NO"/>
          </a:p>
        </p:txBody>
      </p:sp>
    </p:spTree>
    <p:extLst>
      <p:ext uri="{BB962C8B-B14F-4D97-AF65-F5344CB8AC3E}">
        <p14:creationId xmlns:p14="http://schemas.microsoft.com/office/powerpoint/2010/main" val="1322015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374A44-B694-CDCF-A8A9-1A12C7E309B9}"/>
              </a:ext>
            </a:extLst>
          </p:cNvPr>
          <p:cNvSpPr>
            <a:spLocks noGrp="1"/>
          </p:cNvSpPr>
          <p:nvPr>
            <p:ph type="title"/>
          </p:nvPr>
        </p:nvSpPr>
        <p:spPr/>
        <p:txBody>
          <a:bodyPr/>
          <a:lstStyle/>
          <a:p>
            <a:r>
              <a:rPr lang="en-US">
                <a:latin typeface="Franklin Gothic Demi" panose="020B0603020102020204" pitchFamily="34" charset="0"/>
              </a:rPr>
              <a:t>Solving industry challenges with technology</a:t>
            </a:r>
            <a:endParaRPr lang="en-US"/>
          </a:p>
        </p:txBody>
      </p:sp>
      <p:sp>
        <p:nvSpPr>
          <p:cNvPr id="2" name="Text Placeholder 1">
            <a:extLst>
              <a:ext uri="{FF2B5EF4-FFF2-40B4-BE49-F238E27FC236}">
                <a16:creationId xmlns:a16="http://schemas.microsoft.com/office/drawing/2014/main" id="{1B789545-A0AA-1A9D-A17C-3E0643D00ACD}"/>
              </a:ext>
            </a:extLst>
          </p:cNvPr>
          <p:cNvSpPr>
            <a:spLocks noGrp="1"/>
          </p:cNvSpPr>
          <p:nvPr>
            <p:ph type="body" sz="quarter" idx="11"/>
          </p:nvPr>
        </p:nvSpPr>
        <p:spPr/>
        <p:txBody>
          <a:bodyPr/>
          <a:lstStyle/>
          <a:p>
            <a:endParaRPr lang="en-NO"/>
          </a:p>
        </p:txBody>
      </p:sp>
      <p:sp>
        <p:nvSpPr>
          <p:cNvPr id="11" name="Google Shape;914;p82">
            <a:extLst>
              <a:ext uri="{FF2B5EF4-FFF2-40B4-BE49-F238E27FC236}">
                <a16:creationId xmlns:a16="http://schemas.microsoft.com/office/drawing/2014/main" id="{2CC0954D-55E9-782C-0B60-DB3D61466BBC}"/>
              </a:ext>
            </a:extLst>
          </p:cNvPr>
          <p:cNvSpPr txBox="1">
            <a:spLocks/>
          </p:cNvSpPr>
          <p:nvPr/>
        </p:nvSpPr>
        <p:spPr>
          <a:xfrm>
            <a:off x="623569" y="4801963"/>
            <a:ext cx="2520000" cy="231900"/>
          </a:xfrm>
          <a:prstGeom prst="rect">
            <a:avLst/>
          </a:prstGeom>
        </p:spPr>
        <p:txBody>
          <a:bodyPr spcFirstLastPara="1" wrap="square" lIns="0" tIns="0" rIns="0" bIns="0" anchor="t" anchorCtr="0">
            <a:noAutofit/>
          </a:bodyPr>
          <a:lstStyle>
            <a:lvl1pPr marL="285750" indent="-285750" algn="l" defTabSz="914400" rtl="0" eaLnBrk="1" latinLnBrk="0" hangingPunct="1">
              <a:lnSpc>
                <a:spcPts val="22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0" indent="0" algn="l" defTabSz="914400" rtl="0" eaLnBrk="1" latinLnBrk="0" hangingPunct="1">
              <a:lnSpc>
                <a:spcPts val="2200"/>
              </a:lnSpc>
              <a:spcBef>
                <a:spcPts val="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Normal systemskrift"/>
              <a:buNone/>
            </a:pPr>
            <a:r>
              <a:rPr lang="da-DK" sz="2000">
                <a:solidFill>
                  <a:schemeClr val="tx1"/>
                </a:solidFill>
                <a:latin typeface="Franklin Gothic Demi" panose="020B0603020102020204" pitchFamily="34" charset="0"/>
                <a:ea typeface="Bookman Old Style"/>
                <a:cs typeface="Bookman Old Style"/>
                <a:sym typeface="Bookman Old Style"/>
              </a:rPr>
              <a:t>Energy &amp; Utilities</a:t>
            </a:r>
          </a:p>
        </p:txBody>
      </p:sp>
      <p:sp>
        <p:nvSpPr>
          <p:cNvPr id="18" name="Google Shape;914;p82">
            <a:extLst>
              <a:ext uri="{FF2B5EF4-FFF2-40B4-BE49-F238E27FC236}">
                <a16:creationId xmlns:a16="http://schemas.microsoft.com/office/drawing/2014/main" id="{C1A17E2A-52E5-4967-CE07-6B217B313C55}"/>
              </a:ext>
            </a:extLst>
          </p:cNvPr>
          <p:cNvSpPr txBox="1">
            <a:spLocks/>
          </p:cNvSpPr>
          <p:nvPr/>
        </p:nvSpPr>
        <p:spPr>
          <a:xfrm>
            <a:off x="3414895" y="4801963"/>
            <a:ext cx="2520000" cy="231900"/>
          </a:xfrm>
          <a:prstGeom prst="rect">
            <a:avLst/>
          </a:prstGeom>
        </p:spPr>
        <p:txBody>
          <a:bodyPr spcFirstLastPara="1" wrap="square" lIns="0" tIns="0" rIns="0" bIns="0" anchor="t" anchorCtr="0">
            <a:noAutofit/>
          </a:bodyPr>
          <a:lstStyle>
            <a:lvl1pPr marL="285750" indent="-285750" algn="l" defTabSz="914400" rtl="0" eaLnBrk="1" latinLnBrk="0" hangingPunct="1">
              <a:lnSpc>
                <a:spcPts val="22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0" indent="0" algn="l" defTabSz="914400" rtl="0" eaLnBrk="1" latinLnBrk="0" hangingPunct="1">
              <a:lnSpc>
                <a:spcPts val="2200"/>
              </a:lnSpc>
              <a:spcBef>
                <a:spcPts val="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000">
                <a:solidFill>
                  <a:schemeClr val="tx1"/>
                </a:solidFill>
                <a:latin typeface="Franklin Gothic Demi"/>
                <a:ea typeface="Bookman Old Style"/>
                <a:cs typeface="Bookman Old Style"/>
                <a:sym typeface="Bookman Old Style"/>
              </a:rPr>
              <a:t>Industrials &amp; Manufacturing</a:t>
            </a:r>
            <a:endParaRPr lang="da-DK" sz="2000">
              <a:solidFill>
                <a:schemeClr val="tx1"/>
              </a:solidFill>
              <a:latin typeface="Franklin Gothic Demi" panose="020B0603020102020204" pitchFamily="34" charset="0"/>
              <a:ea typeface="Bookman Old Style"/>
              <a:cs typeface="Bookman Old Style"/>
              <a:sym typeface="Bookman Old Style"/>
            </a:endParaRPr>
          </a:p>
        </p:txBody>
      </p:sp>
      <p:sp>
        <p:nvSpPr>
          <p:cNvPr id="20" name="Google Shape;914;p82">
            <a:extLst>
              <a:ext uri="{FF2B5EF4-FFF2-40B4-BE49-F238E27FC236}">
                <a16:creationId xmlns:a16="http://schemas.microsoft.com/office/drawing/2014/main" id="{D9B189C4-982C-5735-C7DE-56E079147C45}"/>
              </a:ext>
            </a:extLst>
          </p:cNvPr>
          <p:cNvSpPr txBox="1">
            <a:spLocks/>
          </p:cNvSpPr>
          <p:nvPr/>
        </p:nvSpPr>
        <p:spPr>
          <a:xfrm>
            <a:off x="6244722" y="4801963"/>
            <a:ext cx="2520000" cy="231900"/>
          </a:xfrm>
          <a:prstGeom prst="rect">
            <a:avLst/>
          </a:prstGeom>
        </p:spPr>
        <p:txBody>
          <a:bodyPr spcFirstLastPara="1" wrap="square" lIns="0" tIns="0" rIns="0" bIns="0" anchor="t" anchorCtr="0">
            <a:noAutofit/>
          </a:bodyPr>
          <a:lstStyle>
            <a:lvl1pPr marL="285750" indent="-285750" algn="l" defTabSz="914400" rtl="0" eaLnBrk="1" latinLnBrk="0" hangingPunct="1">
              <a:lnSpc>
                <a:spcPts val="22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0" indent="0" algn="l" defTabSz="914400" rtl="0" eaLnBrk="1" latinLnBrk="0" hangingPunct="1">
              <a:lnSpc>
                <a:spcPts val="2200"/>
              </a:lnSpc>
              <a:spcBef>
                <a:spcPts val="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000">
                <a:solidFill>
                  <a:schemeClr val="tx1"/>
                </a:solidFill>
                <a:latin typeface="Franklin Gothic Demi"/>
                <a:ea typeface="Bookman Old Style"/>
                <a:cs typeface="Bookman Old Style"/>
                <a:sym typeface="Bookman Old Style"/>
              </a:rPr>
              <a:t>Health &amp; </a:t>
            </a:r>
          </a:p>
          <a:p>
            <a:pPr marL="0" indent="0" algn="ctr">
              <a:buNone/>
            </a:pPr>
            <a:r>
              <a:rPr lang="da-DK" sz="2000">
                <a:solidFill>
                  <a:schemeClr val="tx1"/>
                </a:solidFill>
                <a:latin typeface="Franklin Gothic Demi"/>
                <a:ea typeface="Bookman Old Style"/>
                <a:cs typeface="Bookman Old Style"/>
                <a:sym typeface="Bookman Old Style"/>
              </a:rPr>
              <a:t>Life Sciences</a:t>
            </a:r>
          </a:p>
        </p:txBody>
      </p:sp>
      <p:sp>
        <p:nvSpPr>
          <p:cNvPr id="21" name="Google Shape;914;p82">
            <a:extLst>
              <a:ext uri="{FF2B5EF4-FFF2-40B4-BE49-F238E27FC236}">
                <a16:creationId xmlns:a16="http://schemas.microsoft.com/office/drawing/2014/main" id="{14F3FCD4-FFE9-18ED-D645-59C1C17B21D9}"/>
              </a:ext>
            </a:extLst>
          </p:cNvPr>
          <p:cNvSpPr txBox="1">
            <a:spLocks/>
          </p:cNvSpPr>
          <p:nvPr/>
        </p:nvSpPr>
        <p:spPr>
          <a:xfrm>
            <a:off x="9036048" y="4801963"/>
            <a:ext cx="2520000" cy="231900"/>
          </a:xfrm>
          <a:prstGeom prst="rect">
            <a:avLst/>
          </a:prstGeom>
        </p:spPr>
        <p:txBody>
          <a:bodyPr spcFirstLastPara="1" wrap="square" lIns="0" tIns="0" rIns="0" bIns="0" anchor="t" anchorCtr="0">
            <a:noAutofit/>
          </a:bodyPr>
          <a:lstStyle>
            <a:lvl1pPr marL="285750" indent="-285750" algn="l" defTabSz="914400" rtl="0" eaLnBrk="1" latinLnBrk="0" hangingPunct="1">
              <a:lnSpc>
                <a:spcPts val="22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0" indent="0" algn="l" defTabSz="914400" rtl="0" eaLnBrk="1" latinLnBrk="0" hangingPunct="1">
              <a:lnSpc>
                <a:spcPts val="2200"/>
              </a:lnSpc>
              <a:spcBef>
                <a:spcPts val="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Normal systemskrift"/>
              <a:buNone/>
            </a:pPr>
            <a:r>
              <a:rPr lang="en-US" sz="2000">
                <a:solidFill>
                  <a:schemeClr val="tx1"/>
                </a:solidFill>
                <a:latin typeface="Franklin Gothic Demi" panose="020B0603020102020204" pitchFamily="34" charset="0"/>
                <a:ea typeface="Bookman Old Style"/>
                <a:cs typeface="Bookman Old Style"/>
                <a:sym typeface="Bookman Old Style"/>
              </a:rPr>
              <a:t>Government</a:t>
            </a:r>
          </a:p>
        </p:txBody>
      </p:sp>
      <p:pic>
        <p:nvPicPr>
          <p:cNvPr id="28" name="Picture 27">
            <a:extLst>
              <a:ext uri="{FF2B5EF4-FFF2-40B4-BE49-F238E27FC236}">
                <a16:creationId xmlns:a16="http://schemas.microsoft.com/office/drawing/2014/main" id="{F72A5AC0-8E4F-E1AA-23E1-E52599661C6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391216" y="1989138"/>
            <a:ext cx="2592388" cy="2588300"/>
          </a:xfrm>
          <a:prstGeom prst="roundRect">
            <a:avLst>
              <a:gd name="adj" fmla="val 15144"/>
            </a:avLst>
          </a:prstGeom>
        </p:spPr>
      </p:pic>
      <p:pic>
        <p:nvPicPr>
          <p:cNvPr id="29" name="Picture 28">
            <a:extLst>
              <a:ext uri="{FF2B5EF4-FFF2-40B4-BE49-F238E27FC236}">
                <a16:creationId xmlns:a16="http://schemas.microsoft.com/office/drawing/2014/main" id="{7B7E8666-B781-0D40-FE3F-08222B5C6D3A}"/>
              </a:ext>
            </a:extLst>
          </p:cNvPr>
          <p:cNvPicPr>
            <a:picLocks noChangeAspect="1"/>
          </p:cNvPicPr>
          <p:nvPr/>
        </p:nvPicPr>
        <p:blipFill>
          <a:blip r:embed="rId3" cstate="screen">
            <a:extLst>
              <a:ext uri="{28A0092B-C50C-407E-A947-70E740481C1C}">
                <a14:useLocalDpi xmlns:a14="http://schemas.microsoft.com/office/drawing/2010/main"/>
              </a:ext>
            </a:extLst>
          </a:blip>
          <a:srcRect b="-6"/>
          <a:stretch/>
        </p:blipFill>
        <p:spPr>
          <a:xfrm>
            <a:off x="6203950" y="1989138"/>
            <a:ext cx="2592387" cy="2588300"/>
          </a:xfrm>
          <a:prstGeom prst="roundRect">
            <a:avLst>
              <a:gd name="adj" fmla="val 13621"/>
            </a:avLst>
          </a:prstGeom>
        </p:spPr>
      </p:pic>
      <p:pic>
        <p:nvPicPr>
          <p:cNvPr id="30" name="Picture 29">
            <a:extLst>
              <a:ext uri="{FF2B5EF4-FFF2-40B4-BE49-F238E27FC236}">
                <a16:creationId xmlns:a16="http://schemas.microsoft.com/office/drawing/2014/main" id="{DAB47644-C96D-BC04-88CA-453B9B5C8BD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82083" y="1989138"/>
            <a:ext cx="2591908" cy="2588300"/>
          </a:xfrm>
          <a:prstGeom prst="roundRect">
            <a:avLst>
              <a:gd name="adj" fmla="val 13621"/>
            </a:avLst>
          </a:prstGeom>
        </p:spPr>
      </p:pic>
      <p:pic>
        <p:nvPicPr>
          <p:cNvPr id="31" name="Picture 30">
            <a:extLst>
              <a:ext uri="{FF2B5EF4-FFF2-40B4-BE49-F238E27FC236}">
                <a16:creationId xmlns:a16="http://schemas.microsoft.com/office/drawing/2014/main" id="{1D4F57B0-7E61-81EF-6D4E-2AA32028379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013562" y="1989138"/>
            <a:ext cx="2591064" cy="2588300"/>
          </a:xfrm>
          <a:prstGeom prst="roundRect">
            <a:avLst>
              <a:gd name="adj" fmla="val 14535"/>
            </a:avLst>
          </a:prstGeom>
        </p:spPr>
      </p:pic>
    </p:spTree>
    <p:extLst>
      <p:ext uri="{BB962C8B-B14F-4D97-AF65-F5344CB8AC3E}">
        <p14:creationId xmlns:p14="http://schemas.microsoft.com/office/powerpoint/2010/main" val="4195412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A124EE-5A4D-CDF1-A5E5-E3A9A4B30828}"/>
              </a:ext>
            </a:extLst>
          </p:cNvPr>
          <p:cNvSpPr>
            <a:spLocks noGrp="1"/>
          </p:cNvSpPr>
          <p:nvPr>
            <p:ph type="title"/>
          </p:nvPr>
        </p:nvSpPr>
        <p:spPr>
          <a:xfrm>
            <a:off x="587375" y="476249"/>
            <a:ext cx="5400674" cy="1368425"/>
          </a:xfrm>
        </p:spPr>
        <p:txBody>
          <a:bodyPr/>
          <a:lstStyle/>
          <a:p>
            <a:r>
              <a:rPr lang="da-DK"/>
              <a:t>Energy &amp; Utilities</a:t>
            </a:r>
            <a:br>
              <a:rPr lang="da-DK"/>
            </a:br>
            <a:endParaRPr lang="da-DK"/>
          </a:p>
        </p:txBody>
      </p:sp>
      <p:sp>
        <p:nvSpPr>
          <p:cNvPr id="5" name="Text Placeholder 4">
            <a:extLst>
              <a:ext uri="{FF2B5EF4-FFF2-40B4-BE49-F238E27FC236}">
                <a16:creationId xmlns:a16="http://schemas.microsoft.com/office/drawing/2014/main" id="{29DF35C1-24CB-FB5A-0593-025B1B5D4A7E}"/>
              </a:ext>
            </a:extLst>
          </p:cNvPr>
          <p:cNvSpPr>
            <a:spLocks noGrp="1"/>
          </p:cNvSpPr>
          <p:nvPr>
            <p:ph type="body" sz="quarter" idx="11"/>
          </p:nvPr>
        </p:nvSpPr>
        <p:spPr>
          <a:xfrm>
            <a:off x="591980" y="271145"/>
            <a:ext cx="5396068" cy="205105"/>
          </a:xfrm>
        </p:spPr>
        <p:txBody>
          <a:bodyPr/>
          <a:lstStyle/>
          <a:p>
            <a:r>
              <a:rPr lang="en-NO"/>
              <a:t>Industries</a:t>
            </a:r>
          </a:p>
        </p:txBody>
      </p:sp>
      <p:pic>
        <p:nvPicPr>
          <p:cNvPr id="17" name="Picture Placeholder 16">
            <a:extLst>
              <a:ext uri="{FF2B5EF4-FFF2-40B4-BE49-F238E27FC236}">
                <a16:creationId xmlns:a16="http://schemas.microsoft.com/office/drawing/2014/main" id="{EF6B7E08-DDC1-D7EE-8E8B-463B96152B3E}"/>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6924675" y="0"/>
            <a:ext cx="6325499" cy="6858000"/>
          </a:xfrm>
        </p:spPr>
      </p:pic>
      <p:sp>
        <p:nvSpPr>
          <p:cNvPr id="13" name="Text Placeholder 12">
            <a:extLst>
              <a:ext uri="{FF2B5EF4-FFF2-40B4-BE49-F238E27FC236}">
                <a16:creationId xmlns:a16="http://schemas.microsoft.com/office/drawing/2014/main" id="{F5C894F5-CD7E-47C9-A524-4ED54D5FED37}"/>
              </a:ext>
            </a:extLst>
          </p:cNvPr>
          <p:cNvSpPr>
            <a:spLocks noGrp="1"/>
          </p:cNvSpPr>
          <p:nvPr>
            <p:ph type="body" sz="quarter" idx="13"/>
          </p:nvPr>
        </p:nvSpPr>
        <p:spPr>
          <a:xfrm>
            <a:off x="587374" y="1283741"/>
            <a:ext cx="5400674" cy="3887788"/>
          </a:xfrm>
        </p:spPr>
        <p:txBody>
          <a:bodyPr/>
          <a:lstStyle/>
          <a:p>
            <a:pPr marL="0" indent="0">
              <a:buNone/>
            </a:pPr>
            <a:r>
              <a:rPr lang="en-GB"/>
              <a:t>The energy and utility sector is at a pivotal stage with the transition to renewable energy, increasing electricity consumption, and growing consumer expectations. </a:t>
            </a:r>
          </a:p>
          <a:p>
            <a:pPr marL="0" indent="0">
              <a:buNone/>
            </a:pPr>
            <a:endParaRPr lang="en-GB"/>
          </a:p>
          <a:p>
            <a:pPr marL="0" indent="0">
              <a:buNone/>
            </a:pPr>
            <a:r>
              <a:rPr lang="en-GB"/>
              <a:t>This calls for innovative and secure energy and utilities software solutions and with our in-depth industrial expertise, </a:t>
            </a:r>
            <a:r>
              <a:rPr lang="en-GB" err="1"/>
              <a:t>twoday</a:t>
            </a:r>
            <a:r>
              <a:rPr lang="en-GB"/>
              <a:t> can help you become a market leader.</a:t>
            </a:r>
          </a:p>
          <a:p>
            <a:pPr marL="0" indent="0">
              <a:buNone/>
            </a:pPr>
            <a:endParaRPr lang="en-GB"/>
          </a:p>
          <a:p>
            <a:r>
              <a:rPr lang="en-GB"/>
              <a:t>Accelerate the energy transition</a:t>
            </a:r>
          </a:p>
          <a:p>
            <a:r>
              <a:rPr lang="en-GB"/>
              <a:t>Tailored digital solutions for Energy &amp; Utilities</a:t>
            </a:r>
          </a:p>
          <a:p>
            <a:r>
              <a:rPr lang="en-GB"/>
              <a:t>Industry expertise</a:t>
            </a:r>
          </a:p>
          <a:p>
            <a:r>
              <a:rPr lang="en-GB"/>
              <a:t>Drive data-driven decisions</a:t>
            </a:r>
          </a:p>
          <a:p>
            <a:r>
              <a:rPr lang="en-GB"/>
              <a:t>Improve sustainability reporting</a:t>
            </a:r>
          </a:p>
          <a:p>
            <a:r>
              <a:rPr lang="en-GB"/>
              <a:t>Scalable and secure solutions</a:t>
            </a:r>
          </a:p>
          <a:p>
            <a:endParaRPr lang="en-GB"/>
          </a:p>
          <a:p>
            <a:endParaRPr lang="en-NO"/>
          </a:p>
        </p:txBody>
      </p:sp>
      <p:sp>
        <p:nvSpPr>
          <p:cNvPr id="23" name="Rounded Rectangle 22">
            <a:extLst>
              <a:ext uri="{FF2B5EF4-FFF2-40B4-BE49-F238E27FC236}">
                <a16:creationId xmlns:a16="http://schemas.microsoft.com/office/drawing/2014/main" id="{1B49EE6E-EED1-4363-8EC2-A739E41740DC}"/>
              </a:ext>
            </a:extLst>
          </p:cNvPr>
          <p:cNvSpPr/>
          <p:nvPr/>
        </p:nvSpPr>
        <p:spPr>
          <a:xfrm>
            <a:off x="587374" y="5614085"/>
            <a:ext cx="5400674" cy="1008062"/>
          </a:xfrm>
          <a:prstGeom prst="roundRect">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pic>
        <p:nvPicPr>
          <p:cNvPr id="29" name="Picture 28" descr="A black background with white text&#10;&#10;AI-generated content may be incorrect.">
            <a:extLst>
              <a:ext uri="{FF2B5EF4-FFF2-40B4-BE49-F238E27FC236}">
                <a16:creationId xmlns:a16="http://schemas.microsoft.com/office/drawing/2014/main" id="{3F865AF7-88B5-BF1C-0C23-443E599D03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6660" y="5460681"/>
            <a:ext cx="863763" cy="863763"/>
          </a:xfrm>
          <a:prstGeom prst="rect">
            <a:avLst/>
          </a:prstGeom>
        </p:spPr>
      </p:pic>
      <p:pic>
        <p:nvPicPr>
          <p:cNvPr id="8" name="Picture 7">
            <a:extLst>
              <a:ext uri="{FF2B5EF4-FFF2-40B4-BE49-F238E27FC236}">
                <a16:creationId xmlns:a16="http://schemas.microsoft.com/office/drawing/2014/main" id="{24834675-9C95-A776-7363-A08BC87912AC}"/>
              </a:ext>
            </a:extLst>
          </p:cNvPr>
          <p:cNvPicPr>
            <a:picLocks noChangeAspect="1"/>
          </p:cNvPicPr>
          <p:nvPr/>
        </p:nvPicPr>
        <p:blipFill>
          <a:blip r:embed="rId5"/>
          <a:stretch>
            <a:fillRect/>
          </a:stretch>
        </p:blipFill>
        <p:spPr>
          <a:xfrm>
            <a:off x="1415815" y="5637180"/>
            <a:ext cx="850756" cy="503561"/>
          </a:xfrm>
          <a:prstGeom prst="rect">
            <a:avLst/>
          </a:prstGeom>
        </p:spPr>
      </p:pic>
      <p:pic>
        <p:nvPicPr>
          <p:cNvPr id="14" name="Picture 13" descr="A white letter on a black background&#10;&#10;AI-generated content may be incorrect.">
            <a:extLst>
              <a:ext uri="{FF2B5EF4-FFF2-40B4-BE49-F238E27FC236}">
                <a16:creationId xmlns:a16="http://schemas.microsoft.com/office/drawing/2014/main" id="{1990ED80-4672-83FA-5D11-D8C52D512652}"/>
              </a:ext>
            </a:extLst>
          </p:cNvPr>
          <p:cNvPicPr>
            <a:picLocks noChangeAspect="1"/>
          </p:cNvPicPr>
          <p:nvPr/>
        </p:nvPicPr>
        <p:blipFill>
          <a:blip r:embed="rId6"/>
          <a:stretch>
            <a:fillRect/>
          </a:stretch>
        </p:blipFill>
        <p:spPr>
          <a:xfrm>
            <a:off x="1186385" y="6228718"/>
            <a:ext cx="1257611" cy="173978"/>
          </a:xfrm>
          <a:prstGeom prst="rect">
            <a:avLst/>
          </a:prstGeom>
        </p:spPr>
      </p:pic>
      <p:pic>
        <p:nvPicPr>
          <p:cNvPr id="16" name="Picture 15">
            <a:extLst>
              <a:ext uri="{FF2B5EF4-FFF2-40B4-BE49-F238E27FC236}">
                <a16:creationId xmlns:a16="http://schemas.microsoft.com/office/drawing/2014/main" id="{EDBFC7F4-1701-1992-6382-69FE3ADE48AF}"/>
              </a:ext>
            </a:extLst>
          </p:cNvPr>
          <p:cNvPicPr>
            <a:picLocks noChangeAspect="1"/>
          </p:cNvPicPr>
          <p:nvPr/>
        </p:nvPicPr>
        <p:blipFill>
          <a:blip r:embed="rId7"/>
          <a:stretch>
            <a:fillRect/>
          </a:stretch>
        </p:blipFill>
        <p:spPr>
          <a:xfrm>
            <a:off x="2909982" y="6228718"/>
            <a:ext cx="824813" cy="153692"/>
          </a:xfrm>
          <a:prstGeom prst="rect">
            <a:avLst/>
          </a:prstGeom>
        </p:spPr>
      </p:pic>
      <p:pic>
        <p:nvPicPr>
          <p:cNvPr id="20" name="Graphic 19">
            <a:extLst>
              <a:ext uri="{FF2B5EF4-FFF2-40B4-BE49-F238E27FC236}">
                <a16:creationId xmlns:a16="http://schemas.microsoft.com/office/drawing/2014/main" id="{C509436C-93C5-E4B0-BE45-E7554DB556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62473" y="6148938"/>
            <a:ext cx="999302" cy="268562"/>
          </a:xfrm>
          <a:prstGeom prst="rect">
            <a:avLst/>
          </a:prstGeom>
        </p:spPr>
      </p:pic>
    </p:spTree>
    <p:extLst>
      <p:ext uri="{BB962C8B-B14F-4D97-AF65-F5344CB8AC3E}">
        <p14:creationId xmlns:p14="http://schemas.microsoft.com/office/powerpoint/2010/main" val="3713700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A124EE-5A4D-CDF1-A5E5-E3A9A4B30828}"/>
              </a:ext>
            </a:extLst>
          </p:cNvPr>
          <p:cNvSpPr>
            <a:spLocks noGrp="1"/>
          </p:cNvSpPr>
          <p:nvPr>
            <p:ph type="title"/>
          </p:nvPr>
        </p:nvSpPr>
        <p:spPr>
          <a:xfrm>
            <a:off x="587375" y="476250"/>
            <a:ext cx="6339235" cy="1368425"/>
          </a:xfrm>
        </p:spPr>
        <p:txBody>
          <a:bodyPr/>
          <a:lstStyle/>
          <a:p>
            <a:r>
              <a:rPr lang="da-DK"/>
              <a:t>Industrials &amp; Manufacturing</a:t>
            </a:r>
          </a:p>
        </p:txBody>
      </p:sp>
      <p:sp>
        <p:nvSpPr>
          <p:cNvPr id="5" name="Text Placeholder 4">
            <a:extLst>
              <a:ext uri="{FF2B5EF4-FFF2-40B4-BE49-F238E27FC236}">
                <a16:creationId xmlns:a16="http://schemas.microsoft.com/office/drawing/2014/main" id="{29DF35C1-24CB-FB5A-0593-025B1B5D4A7E}"/>
              </a:ext>
            </a:extLst>
          </p:cNvPr>
          <p:cNvSpPr>
            <a:spLocks noGrp="1"/>
          </p:cNvSpPr>
          <p:nvPr>
            <p:ph type="body" sz="quarter" idx="11"/>
          </p:nvPr>
        </p:nvSpPr>
        <p:spPr>
          <a:xfrm>
            <a:off x="591980" y="271145"/>
            <a:ext cx="5396068" cy="205105"/>
          </a:xfrm>
        </p:spPr>
        <p:txBody>
          <a:bodyPr/>
          <a:lstStyle/>
          <a:p>
            <a:r>
              <a:rPr lang="en-NO"/>
              <a:t>Industries</a:t>
            </a:r>
          </a:p>
        </p:txBody>
      </p:sp>
      <p:sp>
        <p:nvSpPr>
          <p:cNvPr id="13" name="Text Placeholder 12">
            <a:extLst>
              <a:ext uri="{FF2B5EF4-FFF2-40B4-BE49-F238E27FC236}">
                <a16:creationId xmlns:a16="http://schemas.microsoft.com/office/drawing/2014/main" id="{F5C894F5-CD7E-47C9-A524-4ED54D5FED37}"/>
              </a:ext>
            </a:extLst>
          </p:cNvPr>
          <p:cNvSpPr>
            <a:spLocks noGrp="1"/>
          </p:cNvSpPr>
          <p:nvPr>
            <p:ph type="body" sz="quarter" idx="13"/>
          </p:nvPr>
        </p:nvSpPr>
        <p:spPr>
          <a:xfrm>
            <a:off x="587373" y="1279681"/>
            <a:ext cx="5703068" cy="3887788"/>
          </a:xfrm>
        </p:spPr>
        <p:txBody>
          <a:bodyPr/>
          <a:lstStyle/>
          <a:p>
            <a:pPr marL="0" indent="0">
              <a:buNone/>
            </a:pPr>
            <a:r>
              <a:rPr lang="en-GB"/>
              <a:t>Industrial companies are experiencing big needs for business transformation due to globalization and tougher competition. </a:t>
            </a:r>
            <a:br>
              <a:rPr lang="en-GB"/>
            </a:br>
            <a:r>
              <a:rPr lang="en-GB"/>
              <a:t>New technology, including industrial manufacturing software, </a:t>
            </a:r>
            <a:br>
              <a:rPr lang="en-GB"/>
            </a:br>
            <a:r>
              <a:rPr lang="en-GB"/>
              <a:t>is providing great opportunities to tackle these challenges on many fronts. </a:t>
            </a:r>
          </a:p>
          <a:p>
            <a:pPr marL="0" indent="0">
              <a:buNone/>
            </a:pPr>
            <a:endParaRPr lang="en-GB"/>
          </a:p>
          <a:p>
            <a:pPr marL="0" indent="0">
              <a:buNone/>
            </a:pPr>
            <a:r>
              <a:rPr lang="en-GB"/>
              <a:t>We are ready to help you on the journey towards future success.</a:t>
            </a:r>
          </a:p>
          <a:p>
            <a:pPr marL="0" indent="0">
              <a:buNone/>
            </a:pPr>
            <a:endParaRPr lang="en-NO"/>
          </a:p>
          <a:p>
            <a:r>
              <a:rPr lang="en-GB"/>
              <a:t>Prevent downtime with real-time production monitoring</a:t>
            </a:r>
          </a:p>
          <a:p>
            <a:r>
              <a:rPr lang="en-GB"/>
              <a:t>Enhance efficiency with smart system integration</a:t>
            </a:r>
          </a:p>
          <a:p>
            <a:r>
              <a:rPr lang="en-GB"/>
              <a:t>Optimize operations with AI &amp; IoT</a:t>
            </a:r>
          </a:p>
          <a:p>
            <a:r>
              <a:rPr lang="en-GB"/>
              <a:t>Leverage scalable and secure IT solutions</a:t>
            </a:r>
          </a:p>
          <a:p>
            <a:r>
              <a:rPr lang="en-GB"/>
              <a:t>Protect your production with cybersecurity for IT &amp; OT </a:t>
            </a:r>
          </a:p>
          <a:p>
            <a:r>
              <a:rPr lang="en-GB"/>
              <a:t>Stay compliant with automated documentation and traceability</a:t>
            </a:r>
          </a:p>
        </p:txBody>
      </p:sp>
      <p:pic>
        <p:nvPicPr>
          <p:cNvPr id="9" name="Picture Placeholder 8">
            <a:extLst>
              <a:ext uri="{FF2B5EF4-FFF2-40B4-BE49-F238E27FC236}">
                <a16:creationId xmlns:a16="http://schemas.microsoft.com/office/drawing/2014/main" id="{316ED487-753A-DF8B-3ABE-AA5A12B70FB9}"/>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6924675" y="0"/>
            <a:ext cx="6325499" cy="6858000"/>
          </a:xfrm>
        </p:spPr>
      </p:pic>
      <p:sp>
        <p:nvSpPr>
          <p:cNvPr id="14" name="Rounded Rectangle 13">
            <a:extLst>
              <a:ext uri="{FF2B5EF4-FFF2-40B4-BE49-F238E27FC236}">
                <a16:creationId xmlns:a16="http://schemas.microsoft.com/office/drawing/2014/main" id="{F542F963-9DB5-4D46-3FBF-456D562FB3A8}"/>
              </a:ext>
            </a:extLst>
          </p:cNvPr>
          <p:cNvSpPr/>
          <p:nvPr/>
        </p:nvSpPr>
        <p:spPr>
          <a:xfrm>
            <a:off x="587374" y="5614085"/>
            <a:ext cx="5400674" cy="1008062"/>
          </a:xfrm>
          <a:prstGeom prst="roundRect">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pic>
        <p:nvPicPr>
          <p:cNvPr id="17" name="Picture 16" descr="A white text on a black background&#10;&#10;AI-generated content may be incorrect.">
            <a:extLst>
              <a:ext uri="{FF2B5EF4-FFF2-40B4-BE49-F238E27FC236}">
                <a16:creationId xmlns:a16="http://schemas.microsoft.com/office/drawing/2014/main" id="{958FD0DE-A9FA-D448-B78E-328E7E7544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8537" y="5357282"/>
            <a:ext cx="1212321" cy="1212321"/>
          </a:xfrm>
          <a:prstGeom prst="rect">
            <a:avLst/>
          </a:prstGeom>
        </p:spPr>
      </p:pic>
      <p:pic>
        <p:nvPicPr>
          <p:cNvPr id="21" name="Picture 20" descr="A black background with white text&#10;&#10;AI-generated content may be incorrect.">
            <a:extLst>
              <a:ext uri="{FF2B5EF4-FFF2-40B4-BE49-F238E27FC236}">
                <a16:creationId xmlns:a16="http://schemas.microsoft.com/office/drawing/2014/main" id="{6E9F9BCE-0111-715D-E44D-1C230F5A98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24436" y="5858930"/>
            <a:ext cx="880534" cy="880534"/>
          </a:xfrm>
          <a:prstGeom prst="rect">
            <a:avLst/>
          </a:prstGeom>
        </p:spPr>
      </p:pic>
      <p:pic>
        <p:nvPicPr>
          <p:cNvPr id="25" name="Picture 24" descr="A logo on a black background&#10;&#10;AI-generated content may be incorrect.">
            <a:extLst>
              <a:ext uri="{FF2B5EF4-FFF2-40B4-BE49-F238E27FC236}">
                <a16:creationId xmlns:a16="http://schemas.microsoft.com/office/drawing/2014/main" id="{1F56BA80-3B64-2904-0202-99422215D3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48571" y="5614085"/>
            <a:ext cx="1463145" cy="1463145"/>
          </a:xfrm>
          <a:prstGeom prst="rect">
            <a:avLst/>
          </a:prstGeom>
        </p:spPr>
      </p:pic>
      <p:pic>
        <p:nvPicPr>
          <p:cNvPr id="4" name="Picture 3">
            <a:extLst>
              <a:ext uri="{FF2B5EF4-FFF2-40B4-BE49-F238E27FC236}">
                <a16:creationId xmlns:a16="http://schemas.microsoft.com/office/drawing/2014/main" id="{747F528B-5FA7-B8B3-EFCB-BDDE8C85CD40}"/>
              </a:ext>
            </a:extLst>
          </p:cNvPr>
          <p:cNvPicPr>
            <a:picLocks noChangeAspect="1"/>
          </p:cNvPicPr>
          <p:nvPr/>
        </p:nvPicPr>
        <p:blipFill>
          <a:blip r:embed="rId7"/>
          <a:stretch>
            <a:fillRect/>
          </a:stretch>
        </p:blipFill>
        <p:spPr>
          <a:xfrm>
            <a:off x="2621343" y="5691582"/>
            <a:ext cx="1104784" cy="432756"/>
          </a:xfrm>
          <a:prstGeom prst="rect">
            <a:avLst/>
          </a:prstGeom>
        </p:spPr>
      </p:pic>
      <p:pic>
        <p:nvPicPr>
          <p:cNvPr id="8" name="Picture 7">
            <a:extLst>
              <a:ext uri="{FF2B5EF4-FFF2-40B4-BE49-F238E27FC236}">
                <a16:creationId xmlns:a16="http://schemas.microsoft.com/office/drawing/2014/main" id="{A404F381-C06C-F43C-BFC7-60992E95D33F}"/>
              </a:ext>
            </a:extLst>
          </p:cNvPr>
          <p:cNvPicPr>
            <a:picLocks noChangeAspect="1"/>
          </p:cNvPicPr>
          <p:nvPr/>
        </p:nvPicPr>
        <p:blipFill>
          <a:blip r:embed="rId8"/>
          <a:stretch>
            <a:fillRect/>
          </a:stretch>
        </p:blipFill>
        <p:spPr>
          <a:xfrm>
            <a:off x="4271369" y="5829744"/>
            <a:ext cx="1153948" cy="191645"/>
          </a:xfrm>
          <a:prstGeom prst="rect">
            <a:avLst/>
          </a:prstGeom>
        </p:spPr>
      </p:pic>
      <p:pic>
        <p:nvPicPr>
          <p:cNvPr id="12" name="Picture 11">
            <a:extLst>
              <a:ext uri="{FF2B5EF4-FFF2-40B4-BE49-F238E27FC236}">
                <a16:creationId xmlns:a16="http://schemas.microsoft.com/office/drawing/2014/main" id="{3CE28846-5469-8B8E-1036-3A1E79DFCC37}"/>
              </a:ext>
            </a:extLst>
          </p:cNvPr>
          <p:cNvPicPr>
            <a:picLocks noChangeAspect="1"/>
          </p:cNvPicPr>
          <p:nvPr/>
        </p:nvPicPr>
        <p:blipFill>
          <a:blip r:embed="rId9"/>
          <a:stretch>
            <a:fillRect/>
          </a:stretch>
        </p:blipFill>
        <p:spPr>
          <a:xfrm>
            <a:off x="4272747" y="6119333"/>
            <a:ext cx="1169515" cy="417684"/>
          </a:xfrm>
          <a:prstGeom prst="rect">
            <a:avLst/>
          </a:prstGeom>
        </p:spPr>
      </p:pic>
    </p:spTree>
    <p:extLst>
      <p:ext uri="{BB962C8B-B14F-4D97-AF65-F5344CB8AC3E}">
        <p14:creationId xmlns:p14="http://schemas.microsoft.com/office/powerpoint/2010/main" val="1754786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A124EE-5A4D-CDF1-A5E5-E3A9A4B30828}"/>
              </a:ext>
            </a:extLst>
          </p:cNvPr>
          <p:cNvSpPr>
            <a:spLocks noGrp="1"/>
          </p:cNvSpPr>
          <p:nvPr>
            <p:ph type="title"/>
          </p:nvPr>
        </p:nvSpPr>
        <p:spPr>
          <a:xfrm>
            <a:off x="587374" y="476249"/>
            <a:ext cx="5616579" cy="1368425"/>
          </a:xfrm>
        </p:spPr>
        <p:txBody>
          <a:bodyPr/>
          <a:lstStyle/>
          <a:p>
            <a:r>
              <a:rPr lang="da-DK"/>
              <a:t>Health &amp; Life Sciences </a:t>
            </a:r>
          </a:p>
        </p:txBody>
      </p:sp>
      <p:sp>
        <p:nvSpPr>
          <p:cNvPr id="5" name="Text Placeholder 4">
            <a:extLst>
              <a:ext uri="{FF2B5EF4-FFF2-40B4-BE49-F238E27FC236}">
                <a16:creationId xmlns:a16="http://schemas.microsoft.com/office/drawing/2014/main" id="{29DF35C1-24CB-FB5A-0593-025B1B5D4A7E}"/>
              </a:ext>
            </a:extLst>
          </p:cNvPr>
          <p:cNvSpPr>
            <a:spLocks noGrp="1"/>
          </p:cNvSpPr>
          <p:nvPr>
            <p:ph type="body" sz="quarter" idx="11"/>
          </p:nvPr>
        </p:nvSpPr>
        <p:spPr>
          <a:xfrm>
            <a:off x="591980" y="271145"/>
            <a:ext cx="5396068" cy="205105"/>
          </a:xfrm>
        </p:spPr>
        <p:txBody>
          <a:bodyPr/>
          <a:lstStyle/>
          <a:p>
            <a:r>
              <a:rPr lang="en-NO"/>
              <a:t>Industries</a:t>
            </a:r>
          </a:p>
        </p:txBody>
      </p:sp>
      <p:sp>
        <p:nvSpPr>
          <p:cNvPr id="13" name="Text Placeholder 12">
            <a:extLst>
              <a:ext uri="{FF2B5EF4-FFF2-40B4-BE49-F238E27FC236}">
                <a16:creationId xmlns:a16="http://schemas.microsoft.com/office/drawing/2014/main" id="{F5C894F5-CD7E-47C9-A524-4ED54D5FED37}"/>
              </a:ext>
            </a:extLst>
          </p:cNvPr>
          <p:cNvSpPr>
            <a:spLocks noGrp="1"/>
          </p:cNvSpPr>
          <p:nvPr>
            <p:ph type="body" sz="quarter" idx="13"/>
          </p:nvPr>
        </p:nvSpPr>
        <p:spPr>
          <a:xfrm>
            <a:off x="587374" y="1285330"/>
            <a:ext cx="5400674" cy="4392612"/>
          </a:xfrm>
        </p:spPr>
        <p:txBody>
          <a:bodyPr vert="horz" lIns="0" tIns="0" rIns="0" bIns="0" rtlCol="0" anchor="t">
            <a:noAutofit/>
          </a:bodyPr>
          <a:lstStyle/>
          <a:p>
            <a:pPr marL="0" indent="0">
              <a:buNone/>
            </a:pPr>
            <a:r>
              <a:rPr lang="en-GB">
                <a:ea typeface="Yu Gothic Light"/>
              </a:rPr>
              <a:t>The healthcare sector is undergoing extensive digitalization. Robots, AI-based diagnoses, and digital consultations are gaining ground everywhere.</a:t>
            </a:r>
          </a:p>
          <a:p>
            <a:pPr marL="0" indent="0">
              <a:buNone/>
            </a:pPr>
            <a:endParaRPr lang="en-GB">
              <a:ea typeface="Yu Gothic Light"/>
            </a:endParaRPr>
          </a:p>
          <a:p>
            <a:pPr marL="0" indent="0">
              <a:buNone/>
            </a:pPr>
            <a:r>
              <a:rPr lang="en-GB" err="1">
                <a:ea typeface="Yu Gothic Light"/>
              </a:rPr>
              <a:t>twoday</a:t>
            </a:r>
            <a:r>
              <a:rPr lang="en-GB">
                <a:ea typeface="Yu Gothic Light"/>
              </a:rPr>
              <a:t> is a key supplier of custom healthcare software solutions to the healthcare sector and has extensive experience in delivering comprehensive and secure healthcare software solutions for citizens and professionals in both public and private healthcare.</a:t>
            </a:r>
          </a:p>
          <a:p>
            <a:pPr marL="0" indent="0">
              <a:buNone/>
            </a:pPr>
            <a:endParaRPr lang="en-GB"/>
          </a:p>
          <a:p>
            <a:r>
              <a:rPr lang="en-GB">
                <a:ea typeface="Yu Gothic Light"/>
              </a:rPr>
              <a:t>Utilization of data and AI</a:t>
            </a:r>
          </a:p>
          <a:p>
            <a:r>
              <a:rPr lang="en-GB">
                <a:ea typeface="Yu Gothic Light"/>
              </a:rPr>
              <a:t>Telemedicine</a:t>
            </a:r>
          </a:p>
          <a:p>
            <a:r>
              <a:rPr lang="en-GB">
                <a:ea typeface="Yu Gothic Light"/>
              </a:rPr>
              <a:t>Health apps</a:t>
            </a:r>
          </a:p>
          <a:p>
            <a:r>
              <a:rPr lang="en-GB">
                <a:ea typeface="Yu Gothic Light"/>
              </a:rPr>
              <a:t>Expertise within health &amp; life sciences </a:t>
            </a:r>
          </a:p>
          <a:p>
            <a:r>
              <a:rPr lang="en-GB">
                <a:ea typeface="Yu Gothic Light"/>
              </a:rPr>
              <a:t>Scalable and secure solutions</a:t>
            </a:r>
          </a:p>
          <a:p>
            <a:r>
              <a:rPr lang="en-GB">
                <a:ea typeface="Yu Gothic Light"/>
              </a:rPr>
              <a:t>Tailored digital solutions </a:t>
            </a:r>
            <a:endParaRPr lang="en-NO">
              <a:ea typeface="Yu Gothic Light"/>
            </a:endParaRPr>
          </a:p>
        </p:txBody>
      </p:sp>
      <p:sp>
        <p:nvSpPr>
          <p:cNvPr id="9" name="Rounded Rectangle 8">
            <a:extLst>
              <a:ext uri="{FF2B5EF4-FFF2-40B4-BE49-F238E27FC236}">
                <a16:creationId xmlns:a16="http://schemas.microsoft.com/office/drawing/2014/main" id="{F048687C-9D7C-8D17-566D-5A39DF98F08F}"/>
              </a:ext>
            </a:extLst>
          </p:cNvPr>
          <p:cNvSpPr/>
          <p:nvPr/>
        </p:nvSpPr>
        <p:spPr>
          <a:xfrm>
            <a:off x="587374" y="5614085"/>
            <a:ext cx="5400674" cy="1008062"/>
          </a:xfrm>
          <a:prstGeom prst="roundRect">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pic>
        <p:nvPicPr>
          <p:cNvPr id="18" name="Picture 17" descr="A logo on a black background&#10;&#10;AI-generated content may be incorrect.">
            <a:extLst>
              <a:ext uri="{FF2B5EF4-FFF2-40B4-BE49-F238E27FC236}">
                <a16:creationId xmlns:a16="http://schemas.microsoft.com/office/drawing/2014/main" id="{B2FEC9E2-56FB-5268-E914-D8D5EB7DFE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8675" y="5141008"/>
            <a:ext cx="1531937" cy="153193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6B48C1C3-8B16-6590-97A9-92606A211D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5761" y="5671728"/>
            <a:ext cx="1232444" cy="1232444"/>
          </a:xfrm>
          <a:prstGeom prst="rect">
            <a:avLst/>
          </a:prstGeom>
        </p:spPr>
      </p:pic>
      <p:pic>
        <p:nvPicPr>
          <p:cNvPr id="8" name="Picture Placeholder 7" descr="A couple of women in white coats&#10;&#10;AI-generated content may be incorrect.">
            <a:extLst>
              <a:ext uri="{FF2B5EF4-FFF2-40B4-BE49-F238E27FC236}">
                <a16:creationId xmlns:a16="http://schemas.microsoft.com/office/drawing/2014/main" id="{23B091BA-35EE-9C78-57E3-BF71FBB3AB5A}"/>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p:blipFill>
        <p:spPr>
          <a:xfrm>
            <a:off x="6924675" y="0"/>
            <a:ext cx="6325499" cy="6858000"/>
          </a:xfrm>
        </p:spPr>
      </p:pic>
      <p:pic>
        <p:nvPicPr>
          <p:cNvPr id="4" name="Picture 3">
            <a:extLst>
              <a:ext uri="{FF2B5EF4-FFF2-40B4-BE49-F238E27FC236}">
                <a16:creationId xmlns:a16="http://schemas.microsoft.com/office/drawing/2014/main" id="{E935460E-C266-9972-A059-6235C132D297}"/>
              </a:ext>
            </a:extLst>
          </p:cNvPr>
          <p:cNvPicPr>
            <a:picLocks noChangeAspect="1"/>
          </p:cNvPicPr>
          <p:nvPr/>
        </p:nvPicPr>
        <p:blipFill>
          <a:blip r:embed="rId5"/>
          <a:stretch>
            <a:fillRect/>
          </a:stretch>
        </p:blipFill>
        <p:spPr>
          <a:xfrm>
            <a:off x="1106904" y="6179969"/>
            <a:ext cx="693737" cy="230885"/>
          </a:xfrm>
          <a:prstGeom prst="rect">
            <a:avLst/>
          </a:prstGeom>
        </p:spPr>
      </p:pic>
      <p:pic>
        <p:nvPicPr>
          <p:cNvPr id="7" name="Picture 6">
            <a:extLst>
              <a:ext uri="{FF2B5EF4-FFF2-40B4-BE49-F238E27FC236}">
                <a16:creationId xmlns:a16="http://schemas.microsoft.com/office/drawing/2014/main" id="{9661672A-F538-4265-4B38-D1782588DD45}"/>
              </a:ext>
            </a:extLst>
          </p:cNvPr>
          <p:cNvPicPr>
            <a:picLocks noChangeAspect="1"/>
          </p:cNvPicPr>
          <p:nvPr/>
        </p:nvPicPr>
        <p:blipFill>
          <a:blip r:embed="rId6"/>
          <a:stretch>
            <a:fillRect/>
          </a:stretch>
        </p:blipFill>
        <p:spPr>
          <a:xfrm>
            <a:off x="1166414" y="5773179"/>
            <a:ext cx="626412" cy="260740"/>
          </a:xfrm>
          <a:prstGeom prst="rect">
            <a:avLst/>
          </a:prstGeom>
        </p:spPr>
      </p:pic>
      <p:pic>
        <p:nvPicPr>
          <p:cNvPr id="17" name="Picture 16" descr="A black background with white text&#10;&#10;AI-generated content may be incorrect.">
            <a:extLst>
              <a:ext uri="{FF2B5EF4-FFF2-40B4-BE49-F238E27FC236}">
                <a16:creationId xmlns:a16="http://schemas.microsoft.com/office/drawing/2014/main" id="{1AE4F19A-28C6-BFE7-0D8D-157948663357}"/>
              </a:ext>
            </a:extLst>
          </p:cNvPr>
          <p:cNvPicPr>
            <a:picLocks noChangeAspect="1"/>
          </p:cNvPicPr>
          <p:nvPr/>
        </p:nvPicPr>
        <p:blipFill>
          <a:blip r:embed="rId7"/>
          <a:stretch>
            <a:fillRect/>
          </a:stretch>
        </p:blipFill>
        <p:spPr>
          <a:xfrm>
            <a:off x="2435714" y="5664200"/>
            <a:ext cx="1054100" cy="439208"/>
          </a:xfrm>
          <a:prstGeom prst="rect">
            <a:avLst/>
          </a:prstGeom>
        </p:spPr>
      </p:pic>
      <p:pic>
        <p:nvPicPr>
          <p:cNvPr id="21" name="Picture 20">
            <a:extLst>
              <a:ext uri="{FF2B5EF4-FFF2-40B4-BE49-F238E27FC236}">
                <a16:creationId xmlns:a16="http://schemas.microsoft.com/office/drawing/2014/main" id="{8E6110EB-0293-FC53-6BF8-91105239AEEF}"/>
              </a:ext>
            </a:extLst>
          </p:cNvPr>
          <p:cNvPicPr>
            <a:picLocks noChangeAspect="1"/>
          </p:cNvPicPr>
          <p:nvPr/>
        </p:nvPicPr>
        <p:blipFill>
          <a:blip r:embed="rId8"/>
          <a:stretch>
            <a:fillRect/>
          </a:stretch>
        </p:blipFill>
        <p:spPr>
          <a:xfrm>
            <a:off x="2391410" y="6179969"/>
            <a:ext cx="1227952" cy="281867"/>
          </a:xfrm>
          <a:prstGeom prst="rect">
            <a:avLst/>
          </a:prstGeom>
        </p:spPr>
      </p:pic>
    </p:spTree>
    <p:extLst>
      <p:ext uri="{BB962C8B-B14F-4D97-AF65-F5344CB8AC3E}">
        <p14:creationId xmlns:p14="http://schemas.microsoft.com/office/powerpoint/2010/main" val="1126641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D0072-8542-5F12-B5E8-F27B9215840F}"/>
              </a:ext>
            </a:extLst>
          </p:cNvPr>
          <p:cNvSpPr>
            <a:spLocks noGrp="1"/>
          </p:cNvSpPr>
          <p:nvPr>
            <p:ph type="ctrTitle"/>
          </p:nvPr>
        </p:nvSpPr>
        <p:spPr>
          <a:xfrm>
            <a:off x="1524000" y="2132013"/>
            <a:ext cx="7867856" cy="3384550"/>
          </a:xfrm>
        </p:spPr>
        <p:txBody>
          <a:bodyPr/>
          <a:lstStyle/>
          <a:p>
            <a:pPr>
              <a:lnSpc>
                <a:spcPts val="5000"/>
              </a:lnSpc>
              <a:spcBef>
                <a:spcPts val="0"/>
              </a:spcBef>
            </a:pPr>
            <a:r>
              <a:rPr lang="en-US"/>
              <a:t>We </a:t>
            </a:r>
            <a:r>
              <a:rPr lang="en-US" b="1"/>
              <a:t>create</a:t>
            </a:r>
            <a:r>
              <a:rPr lang="en-US"/>
              <a:t> a better tomorrow through </a:t>
            </a:r>
            <a:r>
              <a:rPr lang="en-US" b="1"/>
              <a:t>technology</a:t>
            </a:r>
            <a:endParaRPr lang="en-US"/>
          </a:p>
        </p:txBody>
      </p:sp>
    </p:spTree>
    <p:extLst>
      <p:ext uri="{BB962C8B-B14F-4D97-AF65-F5344CB8AC3E}">
        <p14:creationId xmlns:p14="http://schemas.microsoft.com/office/powerpoint/2010/main" val="2325915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A124EE-5A4D-CDF1-A5E5-E3A9A4B30828}"/>
              </a:ext>
            </a:extLst>
          </p:cNvPr>
          <p:cNvSpPr>
            <a:spLocks noGrp="1"/>
          </p:cNvSpPr>
          <p:nvPr>
            <p:ph type="title"/>
          </p:nvPr>
        </p:nvSpPr>
        <p:spPr>
          <a:xfrm>
            <a:off x="587375" y="476249"/>
            <a:ext cx="5400674" cy="1368425"/>
          </a:xfrm>
        </p:spPr>
        <p:txBody>
          <a:bodyPr/>
          <a:lstStyle/>
          <a:p>
            <a:r>
              <a:rPr lang="da-DK" err="1"/>
              <a:t>Government</a:t>
            </a:r>
            <a:endParaRPr lang="da-DK"/>
          </a:p>
        </p:txBody>
      </p:sp>
      <p:sp>
        <p:nvSpPr>
          <p:cNvPr id="5" name="Text Placeholder 4">
            <a:extLst>
              <a:ext uri="{FF2B5EF4-FFF2-40B4-BE49-F238E27FC236}">
                <a16:creationId xmlns:a16="http://schemas.microsoft.com/office/drawing/2014/main" id="{29DF35C1-24CB-FB5A-0593-025B1B5D4A7E}"/>
              </a:ext>
            </a:extLst>
          </p:cNvPr>
          <p:cNvSpPr>
            <a:spLocks noGrp="1"/>
          </p:cNvSpPr>
          <p:nvPr>
            <p:ph type="body" sz="quarter" idx="11"/>
          </p:nvPr>
        </p:nvSpPr>
        <p:spPr>
          <a:xfrm>
            <a:off x="591980" y="271145"/>
            <a:ext cx="5396068" cy="205105"/>
          </a:xfrm>
        </p:spPr>
        <p:txBody>
          <a:bodyPr/>
          <a:lstStyle/>
          <a:p>
            <a:r>
              <a:rPr lang="en-NO"/>
              <a:t>Industries</a:t>
            </a:r>
          </a:p>
        </p:txBody>
      </p:sp>
      <p:sp>
        <p:nvSpPr>
          <p:cNvPr id="13" name="Text Placeholder 12">
            <a:extLst>
              <a:ext uri="{FF2B5EF4-FFF2-40B4-BE49-F238E27FC236}">
                <a16:creationId xmlns:a16="http://schemas.microsoft.com/office/drawing/2014/main" id="{F5C894F5-CD7E-47C9-A524-4ED54D5FED37}"/>
              </a:ext>
            </a:extLst>
          </p:cNvPr>
          <p:cNvSpPr>
            <a:spLocks noGrp="1"/>
          </p:cNvSpPr>
          <p:nvPr>
            <p:ph type="body" sz="quarter" idx="13"/>
          </p:nvPr>
        </p:nvSpPr>
        <p:spPr>
          <a:xfrm>
            <a:off x="587374" y="1282171"/>
            <a:ext cx="5396068" cy="3887788"/>
          </a:xfrm>
        </p:spPr>
        <p:txBody>
          <a:bodyPr/>
          <a:lstStyle/>
          <a:p>
            <a:pPr marL="0" indent="0">
              <a:buNone/>
            </a:pPr>
            <a:r>
              <a:rPr lang="en-US" sz="1300" b="1">
                <a:latin typeface="+mj-lt"/>
              </a:rPr>
              <a:t>Helping public organizations modernize their IT</a:t>
            </a:r>
            <a:endParaRPr lang="en-US" sz="1300">
              <a:latin typeface="+mj-lt"/>
            </a:endParaRPr>
          </a:p>
          <a:p>
            <a:pPr marL="0" indent="0">
              <a:buNone/>
            </a:pPr>
            <a:r>
              <a:rPr lang="en-US" sz="1300"/>
              <a:t>Governments are under pressure to provide efficient, secure, and accessible digital services while meeting regulatory demands and budget constraints. For years, </a:t>
            </a:r>
            <a:r>
              <a:rPr lang="en-US" sz="1300" err="1"/>
              <a:t>twoday</a:t>
            </a:r>
            <a:r>
              <a:rPr lang="en-US" sz="1300"/>
              <a:t> has been a trusted IT partner for the Nordic public sector, helping organizations streamline operations, improve citizen services, and strengthen security with modern, scalable solutions.</a:t>
            </a:r>
          </a:p>
          <a:p>
            <a:endParaRPr lang="en-US" sz="1300"/>
          </a:p>
          <a:p>
            <a:pPr marL="0" indent="0">
              <a:buNone/>
            </a:pPr>
            <a:r>
              <a:rPr lang="en-US" sz="1300">
                <a:latin typeface="+mj-lt"/>
              </a:rPr>
              <a:t>We support public organizations by:</a:t>
            </a:r>
          </a:p>
          <a:p>
            <a:pPr marL="285750" indent="-285750">
              <a:buFont typeface="Arial" panose="020B0604020202020204" pitchFamily="34" charset="0"/>
              <a:buChar char="•"/>
            </a:pPr>
            <a:r>
              <a:rPr lang="en-US" sz="1300" b="1"/>
              <a:t>I</a:t>
            </a:r>
            <a:r>
              <a:rPr lang="en-US" sz="1300" b="1">
                <a:latin typeface="+mj-lt"/>
              </a:rPr>
              <a:t>mproving citizen services</a:t>
            </a:r>
            <a:r>
              <a:rPr lang="en-US" sz="1300">
                <a:latin typeface="+mj-lt"/>
              </a:rPr>
              <a:t> </a:t>
            </a:r>
            <a:r>
              <a:rPr lang="en-US" sz="1300"/>
              <a:t>with intuitive, user-friendly digital platforms.</a:t>
            </a:r>
          </a:p>
          <a:p>
            <a:pPr marL="285750" indent="-285750">
              <a:buFont typeface="Arial" panose="020B0604020202020204" pitchFamily="34" charset="0"/>
              <a:buChar char="•"/>
            </a:pPr>
            <a:r>
              <a:rPr lang="en-US" sz="1300" b="1">
                <a:latin typeface="+mj-lt"/>
              </a:rPr>
              <a:t>Increasing efficiency</a:t>
            </a:r>
            <a:r>
              <a:rPr lang="en-US" sz="1300">
                <a:latin typeface="+mj-lt"/>
              </a:rPr>
              <a:t> </a:t>
            </a:r>
            <a:r>
              <a:rPr lang="en-US" sz="1300"/>
              <a:t>through automation and better data management.</a:t>
            </a:r>
          </a:p>
          <a:p>
            <a:pPr marL="285750" indent="-285750">
              <a:buFont typeface="Arial" panose="020B0604020202020204" pitchFamily="34" charset="0"/>
              <a:buChar char="•"/>
            </a:pPr>
            <a:r>
              <a:rPr lang="en-US" sz="1300" b="1">
                <a:latin typeface="+mj-lt"/>
              </a:rPr>
              <a:t>Ensuring security and compliance</a:t>
            </a:r>
            <a:r>
              <a:rPr lang="en-US" sz="1300">
                <a:latin typeface="+mj-lt"/>
              </a:rPr>
              <a:t> </a:t>
            </a:r>
            <a:r>
              <a:rPr lang="en-US" sz="1300"/>
              <a:t>with reliable cloud and cybersecurity solutions.</a:t>
            </a:r>
          </a:p>
          <a:p>
            <a:pPr marL="285750" indent="-285750">
              <a:buFont typeface="Arial" panose="020B0604020202020204" pitchFamily="34" charset="0"/>
              <a:buChar char="•"/>
            </a:pPr>
            <a:r>
              <a:rPr lang="en-US" sz="1300" b="1">
                <a:latin typeface="+mj-lt"/>
              </a:rPr>
              <a:t>Supporting informed decision-making</a:t>
            </a:r>
            <a:r>
              <a:rPr lang="en-US" sz="1300">
                <a:latin typeface="+mj-lt"/>
              </a:rPr>
              <a:t> </a:t>
            </a:r>
            <a:r>
              <a:rPr lang="en-US" sz="1300"/>
              <a:t>with secure, data-driven insights.</a:t>
            </a:r>
          </a:p>
          <a:p>
            <a:pPr>
              <a:buFont typeface="Arial" panose="020B0604020202020204" pitchFamily="34" charset="0"/>
              <a:buChar char="•"/>
            </a:pPr>
            <a:endParaRPr lang="en-US" sz="1300"/>
          </a:p>
          <a:p>
            <a:pPr marL="0" indent="0">
              <a:buNone/>
            </a:pPr>
            <a:r>
              <a:rPr lang="en-US" sz="1300"/>
              <a:t>With expertise in software development, standard business applications, cloud solutions, and data and AI, </a:t>
            </a:r>
            <a:r>
              <a:rPr lang="en-US" sz="1300" err="1"/>
              <a:t>twoday</a:t>
            </a:r>
            <a:r>
              <a:rPr lang="en-US" sz="1300"/>
              <a:t> helps governments modernize their IT infrastructure—creating better services, improving resilience, and building public trust</a:t>
            </a:r>
            <a:endParaRPr lang="da-DK" sz="1300"/>
          </a:p>
        </p:txBody>
      </p:sp>
      <p:sp>
        <p:nvSpPr>
          <p:cNvPr id="8" name="Rounded Rectangle 7">
            <a:extLst>
              <a:ext uri="{FF2B5EF4-FFF2-40B4-BE49-F238E27FC236}">
                <a16:creationId xmlns:a16="http://schemas.microsoft.com/office/drawing/2014/main" id="{9415910C-FF86-9F13-677D-E5ACB9253D37}"/>
              </a:ext>
            </a:extLst>
          </p:cNvPr>
          <p:cNvSpPr/>
          <p:nvPr/>
        </p:nvSpPr>
        <p:spPr>
          <a:xfrm>
            <a:off x="587374" y="5614085"/>
            <a:ext cx="5400674" cy="1008062"/>
          </a:xfrm>
          <a:prstGeom prst="roundRect">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pic>
        <p:nvPicPr>
          <p:cNvPr id="10" name="Picture 9" descr="A logo with a crown and a person's face&#10;&#10;AI-generated content may be incorrect.">
            <a:extLst>
              <a:ext uri="{FF2B5EF4-FFF2-40B4-BE49-F238E27FC236}">
                <a16:creationId xmlns:a16="http://schemas.microsoft.com/office/drawing/2014/main" id="{50674253-5AB8-B84F-B510-9E4140D281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6414" y="5684418"/>
            <a:ext cx="1265184" cy="1265184"/>
          </a:xfrm>
          <a:prstGeom prst="rect">
            <a:avLst/>
          </a:prstGeom>
        </p:spPr>
      </p:pic>
      <p:pic>
        <p:nvPicPr>
          <p:cNvPr id="28" name="Picture Placeholder 27" descr="A person sitting at a desk with a computer&#10;&#10;AI-generated content may be incorrect.">
            <a:extLst>
              <a:ext uri="{FF2B5EF4-FFF2-40B4-BE49-F238E27FC236}">
                <a16:creationId xmlns:a16="http://schemas.microsoft.com/office/drawing/2014/main" id="{7C37F124-C8A7-6FD5-97AC-4043754E7F7A}"/>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pic>
        <p:nvPicPr>
          <p:cNvPr id="6" name="Graphic 5">
            <a:extLst>
              <a:ext uri="{FF2B5EF4-FFF2-40B4-BE49-F238E27FC236}">
                <a16:creationId xmlns:a16="http://schemas.microsoft.com/office/drawing/2014/main" id="{89E7302C-D219-EBE5-5BAB-3CDF9A197E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5782" y="5702030"/>
            <a:ext cx="534686" cy="336335"/>
          </a:xfrm>
          <a:prstGeom prst="rect">
            <a:avLst/>
          </a:prstGeom>
        </p:spPr>
      </p:pic>
      <p:pic>
        <p:nvPicPr>
          <p:cNvPr id="9" name="Picture 8" descr="A black background with white text&#10;&#10;AI-generated content may be incorrect.">
            <a:extLst>
              <a:ext uri="{FF2B5EF4-FFF2-40B4-BE49-F238E27FC236}">
                <a16:creationId xmlns:a16="http://schemas.microsoft.com/office/drawing/2014/main" id="{DEA22D15-4935-DE6D-6002-3B7E76B62ADE}"/>
              </a:ext>
            </a:extLst>
          </p:cNvPr>
          <p:cNvPicPr>
            <a:picLocks noChangeAspect="1"/>
          </p:cNvPicPr>
          <p:nvPr/>
        </p:nvPicPr>
        <p:blipFill>
          <a:blip r:embed="rId7"/>
          <a:stretch>
            <a:fillRect/>
          </a:stretch>
        </p:blipFill>
        <p:spPr>
          <a:xfrm>
            <a:off x="1004944" y="6126310"/>
            <a:ext cx="1254378" cy="356181"/>
          </a:xfrm>
          <a:prstGeom prst="rect">
            <a:avLst/>
          </a:prstGeom>
        </p:spPr>
      </p:pic>
      <p:pic>
        <p:nvPicPr>
          <p:cNvPr id="15" name="Picture 14" descr="A black background with white text&#10;&#10;AI-generated content may be incorrect.">
            <a:extLst>
              <a:ext uri="{FF2B5EF4-FFF2-40B4-BE49-F238E27FC236}">
                <a16:creationId xmlns:a16="http://schemas.microsoft.com/office/drawing/2014/main" id="{5A75870D-3C93-7ABA-5706-453822EB6192}"/>
              </a:ext>
            </a:extLst>
          </p:cNvPr>
          <p:cNvPicPr>
            <a:picLocks noChangeAspect="1"/>
          </p:cNvPicPr>
          <p:nvPr/>
        </p:nvPicPr>
        <p:blipFill>
          <a:blip r:embed="rId8"/>
          <a:stretch>
            <a:fillRect/>
          </a:stretch>
        </p:blipFill>
        <p:spPr>
          <a:xfrm>
            <a:off x="2728554" y="5636580"/>
            <a:ext cx="1087212" cy="547489"/>
          </a:xfrm>
          <a:prstGeom prst="rect">
            <a:avLst/>
          </a:prstGeom>
        </p:spPr>
      </p:pic>
      <p:pic>
        <p:nvPicPr>
          <p:cNvPr id="18" name="Graphic 17">
            <a:extLst>
              <a:ext uri="{FF2B5EF4-FFF2-40B4-BE49-F238E27FC236}">
                <a16:creationId xmlns:a16="http://schemas.microsoft.com/office/drawing/2014/main" id="{89157824-58F1-E3E3-C8D8-AF4B32D538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61189" y="6304400"/>
            <a:ext cx="717311" cy="157707"/>
          </a:xfrm>
          <a:prstGeom prst="rect">
            <a:avLst/>
          </a:prstGeom>
        </p:spPr>
      </p:pic>
      <p:pic>
        <p:nvPicPr>
          <p:cNvPr id="22" name="Picture 21">
            <a:extLst>
              <a:ext uri="{FF2B5EF4-FFF2-40B4-BE49-F238E27FC236}">
                <a16:creationId xmlns:a16="http://schemas.microsoft.com/office/drawing/2014/main" id="{E5D1137D-5A90-73DB-D133-ABD7A512EF62}"/>
              </a:ext>
            </a:extLst>
          </p:cNvPr>
          <p:cNvPicPr>
            <a:picLocks noChangeAspect="1"/>
          </p:cNvPicPr>
          <p:nvPr/>
        </p:nvPicPr>
        <p:blipFill>
          <a:blip r:embed="rId11"/>
          <a:stretch>
            <a:fillRect/>
          </a:stretch>
        </p:blipFill>
        <p:spPr>
          <a:xfrm>
            <a:off x="4396931" y="5752924"/>
            <a:ext cx="892002" cy="285441"/>
          </a:xfrm>
          <a:prstGeom prst="rect">
            <a:avLst/>
          </a:prstGeom>
        </p:spPr>
      </p:pic>
    </p:spTree>
    <p:extLst>
      <p:ext uri="{BB962C8B-B14F-4D97-AF65-F5344CB8AC3E}">
        <p14:creationId xmlns:p14="http://schemas.microsoft.com/office/powerpoint/2010/main" val="3936358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15E08-9701-94FD-38B1-AE566BD2664B}"/>
              </a:ext>
            </a:extLst>
          </p:cNvPr>
          <p:cNvSpPr>
            <a:spLocks noGrp="1"/>
          </p:cNvSpPr>
          <p:nvPr>
            <p:ph type="ctrTitle"/>
          </p:nvPr>
        </p:nvSpPr>
        <p:spPr/>
        <p:txBody>
          <a:bodyPr/>
          <a:lstStyle/>
          <a:p>
            <a:r>
              <a:rPr lang="en-NO"/>
              <a:t>Our </a:t>
            </a:r>
            <a:r>
              <a:rPr lang="en-NO" b="1">
                <a:latin typeface="Franklin Gothic Demi" panose="020B0603020102020204" pitchFamily="34" charset="0"/>
              </a:rPr>
              <a:t>services</a:t>
            </a:r>
            <a:endParaRPr lang="en-NO"/>
          </a:p>
        </p:txBody>
      </p:sp>
      <p:sp>
        <p:nvSpPr>
          <p:cNvPr id="3" name="Text Placeholder 2">
            <a:extLst>
              <a:ext uri="{FF2B5EF4-FFF2-40B4-BE49-F238E27FC236}">
                <a16:creationId xmlns:a16="http://schemas.microsoft.com/office/drawing/2014/main" id="{38818E7E-CB2D-7EA3-C0B6-7A443F411C7A}"/>
              </a:ext>
            </a:extLst>
          </p:cNvPr>
          <p:cNvSpPr>
            <a:spLocks noGrp="1"/>
          </p:cNvSpPr>
          <p:nvPr>
            <p:ph type="body" sz="quarter" idx="10"/>
          </p:nvPr>
        </p:nvSpPr>
        <p:spPr/>
        <p:txBody>
          <a:bodyPr/>
          <a:lstStyle/>
          <a:p>
            <a:endParaRPr lang="en-NO"/>
          </a:p>
        </p:txBody>
      </p:sp>
    </p:spTree>
    <p:extLst>
      <p:ext uri="{BB962C8B-B14F-4D97-AF65-F5344CB8AC3E}">
        <p14:creationId xmlns:p14="http://schemas.microsoft.com/office/powerpoint/2010/main" val="818397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374A44-B694-CDCF-A8A9-1A12C7E309B9}"/>
              </a:ext>
            </a:extLst>
          </p:cNvPr>
          <p:cNvSpPr>
            <a:spLocks noGrp="1"/>
          </p:cNvSpPr>
          <p:nvPr>
            <p:ph type="title"/>
          </p:nvPr>
        </p:nvSpPr>
        <p:spPr/>
        <p:txBody>
          <a:bodyPr/>
          <a:lstStyle/>
          <a:p>
            <a:r>
              <a:rPr lang="en-US"/>
              <a:t>Uniting global reach and local strengths</a:t>
            </a:r>
            <a:endParaRPr lang="en-NO"/>
          </a:p>
        </p:txBody>
      </p:sp>
      <p:sp>
        <p:nvSpPr>
          <p:cNvPr id="2" name="Text Placeholder 1">
            <a:extLst>
              <a:ext uri="{FF2B5EF4-FFF2-40B4-BE49-F238E27FC236}">
                <a16:creationId xmlns:a16="http://schemas.microsoft.com/office/drawing/2014/main" id="{1B789545-A0AA-1A9D-A17C-3E0643D00ACD}"/>
              </a:ext>
            </a:extLst>
          </p:cNvPr>
          <p:cNvSpPr>
            <a:spLocks noGrp="1"/>
          </p:cNvSpPr>
          <p:nvPr>
            <p:ph type="body" sz="quarter" idx="11"/>
          </p:nvPr>
        </p:nvSpPr>
        <p:spPr/>
        <p:txBody>
          <a:bodyPr/>
          <a:lstStyle/>
          <a:p>
            <a:endParaRPr lang="en-NO"/>
          </a:p>
        </p:txBody>
      </p:sp>
      <p:sp>
        <p:nvSpPr>
          <p:cNvPr id="3" name="Google Shape;906;p82">
            <a:extLst>
              <a:ext uri="{FF2B5EF4-FFF2-40B4-BE49-F238E27FC236}">
                <a16:creationId xmlns:a16="http://schemas.microsoft.com/office/drawing/2014/main" id="{1F99E7BD-3F65-9684-6156-CC4D86C81BA8}"/>
              </a:ext>
            </a:extLst>
          </p:cNvPr>
          <p:cNvSpPr txBox="1">
            <a:spLocks/>
          </p:cNvSpPr>
          <p:nvPr/>
        </p:nvSpPr>
        <p:spPr>
          <a:xfrm>
            <a:off x="3107588" y="4303397"/>
            <a:ext cx="1514054" cy="599302"/>
          </a:xfrm>
          <a:prstGeom prst="rect">
            <a:avLst/>
          </a:prstGeom>
        </p:spPr>
        <p:txBody>
          <a:bodyPr spcFirstLastPara="1" wrap="square" lIns="0" tIns="0" rIns="0" bIns="0" anchor="t" anchorCtr="0">
            <a:noAutofit/>
          </a:bodyPr>
          <a:lstStyle>
            <a:lvl1pPr marL="285750" indent="-285750" algn="l" defTabSz="914400" rtl="0" eaLnBrk="1" latinLnBrk="0" hangingPunct="1">
              <a:lnSpc>
                <a:spcPts val="22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0" indent="0" algn="l" defTabSz="914400" rtl="0" eaLnBrk="1" latinLnBrk="0" hangingPunct="1">
              <a:lnSpc>
                <a:spcPts val="2200"/>
              </a:lnSpc>
              <a:spcBef>
                <a:spcPts val="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Normal systemskrift"/>
              <a:buNone/>
            </a:pPr>
            <a:r>
              <a:rPr lang="da-DK">
                <a:solidFill>
                  <a:schemeClr val="tx1"/>
                </a:solidFill>
                <a:latin typeface="+mj-lt"/>
                <a:ea typeface="Bookman Old Style"/>
                <a:cs typeface="Bookman Old Style"/>
                <a:sym typeface="Bookman Old Style"/>
              </a:rPr>
              <a:t>Software </a:t>
            </a:r>
          </a:p>
          <a:p>
            <a:pPr marL="0" indent="0" algn="ctr">
              <a:lnSpc>
                <a:spcPct val="100000"/>
              </a:lnSpc>
              <a:buFont typeface="Normal systemskrift"/>
              <a:buNone/>
            </a:pPr>
            <a:r>
              <a:rPr lang="da-DK">
                <a:solidFill>
                  <a:schemeClr val="tx1"/>
                </a:solidFill>
                <a:latin typeface="+mj-lt"/>
                <a:ea typeface="Bookman Old Style"/>
                <a:cs typeface="Bookman Old Style"/>
                <a:sym typeface="Bookman Old Style"/>
              </a:rPr>
              <a:t>Engineering</a:t>
            </a:r>
          </a:p>
        </p:txBody>
      </p:sp>
      <p:sp>
        <p:nvSpPr>
          <p:cNvPr id="6" name="Google Shape;913;p82">
            <a:extLst>
              <a:ext uri="{FF2B5EF4-FFF2-40B4-BE49-F238E27FC236}">
                <a16:creationId xmlns:a16="http://schemas.microsoft.com/office/drawing/2014/main" id="{87F23BB2-9D6B-792F-BE48-FDAC1CFE3391}"/>
              </a:ext>
            </a:extLst>
          </p:cNvPr>
          <p:cNvSpPr txBox="1">
            <a:spLocks/>
          </p:cNvSpPr>
          <p:nvPr/>
        </p:nvSpPr>
        <p:spPr>
          <a:xfrm>
            <a:off x="5122704" y="4315525"/>
            <a:ext cx="1946591" cy="559546"/>
          </a:xfrm>
          <a:prstGeom prst="rect">
            <a:avLst/>
          </a:prstGeom>
        </p:spPr>
        <p:txBody>
          <a:bodyPr spcFirstLastPara="1" wrap="square" lIns="0" tIns="0" rIns="0" bIns="0" anchor="t" anchorCtr="0">
            <a:noAutofit/>
          </a:bodyPr>
          <a:lstStyle>
            <a:lvl1pPr marL="285750" indent="-285750" algn="l" defTabSz="914400" rtl="0" eaLnBrk="1" latinLnBrk="0" hangingPunct="1">
              <a:lnSpc>
                <a:spcPts val="22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0" indent="0" algn="l" defTabSz="914400" rtl="0" eaLnBrk="1" latinLnBrk="0" hangingPunct="1">
              <a:lnSpc>
                <a:spcPts val="2200"/>
              </a:lnSpc>
              <a:spcBef>
                <a:spcPts val="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Normal systemskrift"/>
              <a:buNone/>
            </a:pPr>
            <a:r>
              <a:rPr lang="da-DK">
                <a:solidFill>
                  <a:schemeClr val="tx1"/>
                </a:solidFill>
                <a:latin typeface="+mj-lt"/>
                <a:ea typeface="Bookman Old Style"/>
                <a:cs typeface="Bookman Old Style"/>
                <a:sym typeface="Bookman Old Style"/>
              </a:rPr>
              <a:t>Cloud Platform </a:t>
            </a:r>
          </a:p>
          <a:p>
            <a:pPr marL="0" indent="0" algn="ctr">
              <a:lnSpc>
                <a:spcPct val="100000"/>
              </a:lnSpc>
              <a:buFont typeface="Normal systemskrift"/>
              <a:buNone/>
            </a:pPr>
            <a:r>
              <a:rPr lang="da-DK">
                <a:solidFill>
                  <a:schemeClr val="tx1"/>
                </a:solidFill>
                <a:latin typeface="+mj-lt"/>
                <a:ea typeface="Bookman Old Style"/>
                <a:cs typeface="Bookman Old Style"/>
                <a:sym typeface="Bookman Old Style"/>
              </a:rPr>
              <a:t>&amp; Security</a:t>
            </a:r>
          </a:p>
        </p:txBody>
      </p:sp>
      <p:sp>
        <p:nvSpPr>
          <p:cNvPr id="7" name="Google Shape;914;p82">
            <a:extLst>
              <a:ext uri="{FF2B5EF4-FFF2-40B4-BE49-F238E27FC236}">
                <a16:creationId xmlns:a16="http://schemas.microsoft.com/office/drawing/2014/main" id="{728D7860-9EBC-B96C-2E96-80D9722E0A3C}"/>
              </a:ext>
            </a:extLst>
          </p:cNvPr>
          <p:cNvSpPr txBox="1">
            <a:spLocks/>
          </p:cNvSpPr>
          <p:nvPr/>
        </p:nvSpPr>
        <p:spPr>
          <a:xfrm>
            <a:off x="937881" y="4309239"/>
            <a:ext cx="1379140" cy="264379"/>
          </a:xfrm>
          <a:prstGeom prst="rect">
            <a:avLst/>
          </a:prstGeom>
        </p:spPr>
        <p:txBody>
          <a:bodyPr spcFirstLastPara="1" wrap="square" lIns="0" tIns="0" rIns="0" bIns="0" anchor="t" anchorCtr="0">
            <a:noAutofit/>
          </a:bodyPr>
          <a:lstStyle>
            <a:lvl1pPr marL="285750" indent="-285750" algn="l" defTabSz="914400" rtl="0" eaLnBrk="1" latinLnBrk="0" hangingPunct="1">
              <a:lnSpc>
                <a:spcPts val="22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0" indent="0" algn="l" defTabSz="914400" rtl="0" eaLnBrk="1" latinLnBrk="0" hangingPunct="1">
              <a:lnSpc>
                <a:spcPts val="2200"/>
              </a:lnSpc>
              <a:spcBef>
                <a:spcPts val="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Normal systemskrift"/>
              <a:buNone/>
            </a:pPr>
            <a:r>
              <a:rPr lang="da-DK">
                <a:solidFill>
                  <a:schemeClr val="tx1"/>
                </a:solidFill>
                <a:latin typeface="+mj-lt"/>
                <a:ea typeface="Bookman Old Style"/>
                <a:cs typeface="Bookman Old Style"/>
                <a:sym typeface="Bookman Old Style"/>
              </a:rPr>
              <a:t>Data &amp; AI</a:t>
            </a:r>
          </a:p>
        </p:txBody>
      </p:sp>
      <p:pic>
        <p:nvPicPr>
          <p:cNvPr id="8" name="Picture 7">
            <a:extLst>
              <a:ext uri="{FF2B5EF4-FFF2-40B4-BE49-F238E27FC236}">
                <a16:creationId xmlns:a16="http://schemas.microsoft.com/office/drawing/2014/main" id="{E5E2A8C9-A0C6-80E1-73B4-371D1791E63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8074" y="2123586"/>
            <a:ext cx="2058755" cy="2059041"/>
          </a:xfrm>
          <a:prstGeom prst="roundRect">
            <a:avLst>
              <a:gd name="adj" fmla="val 12303"/>
            </a:avLst>
          </a:prstGeom>
        </p:spPr>
      </p:pic>
      <p:pic>
        <p:nvPicPr>
          <p:cNvPr id="9" name="Picture 8" descr="A person looking at a computer screen&#10;&#10;AI-generated content may be incorrect.">
            <a:extLst>
              <a:ext uri="{FF2B5EF4-FFF2-40B4-BE49-F238E27FC236}">
                <a16:creationId xmlns:a16="http://schemas.microsoft.com/office/drawing/2014/main" id="{42E44DAE-68E2-70F0-3287-56760ADDFC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5238" y="2125920"/>
            <a:ext cx="2058755" cy="2058755"/>
          </a:xfrm>
          <a:prstGeom prst="roundRect">
            <a:avLst>
              <a:gd name="adj" fmla="val 12348"/>
            </a:avLst>
          </a:prstGeom>
        </p:spPr>
      </p:pic>
      <p:pic>
        <p:nvPicPr>
          <p:cNvPr id="12" name="Picture 11">
            <a:extLst>
              <a:ext uri="{FF2B5EF4-FFF2-40B4-BE49-F238E27FC236}">
                <a16:creationId xmlns:a16="http://schemas.microsoft.com/office/drawing/2014/main" id="{080CE985-73B3-FD7A-95CF-426BFCB88EC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72402" y="2123574"/>
            <a:ext cx="2058469" cy="2058755"/>
          </a:xfrm>
          <a:prstGeom prst="roundRect">
            <a:avLst>
              <a:gd name="adj" fmla="val 12909"/>
            </a:avLst>
          </a:prstGeom>
        </p:spPr>
      </p:pic>
      <p:sp>
        <p:nvSpPr>
          <p:cNvPr id="13" name="Google Shape;914;p82">
            <a:extLst>
              <a:ext uri="{FF2B5EF4-FFF2-40B4-BE49-F238E27FC236}">
                <a16:creationId xmlns:a16="http://schemas.microsoft.com/office/drawing/2014/main" id="{AA9477C2-198C-B8AB-27D4-1F25ADC988F2}"/>
              </a:ext>
            </a:extLst>
          </p:cNvPr>
          <p:cNvSpPr txBox="1">
            <a:spLocks/>
          </p:cNvSpPr>
          <p:nvPr/>
        </p:nvSpPr>
        <p:spPr>
          <a:xfrm>
            <a:off x="9903444" y="4299166"/>
            <a:ext cx="1343892" cy="592263"/>
          </a:xfrm>
          <a:prstGeom prst="rect">
            <a:avLst/>
          </a:prstGeom>
        </p:spPr>
        <p:txBody>
          <a:bodyPr spcFirstLastPara="1" wrap="square" lIns="0" tIns="0" rIns="0" bIns="0" anchor="t" anchorCtr="0">
            <a:noAutofit/>
          </a:bodyPr>
          <a:lstStyle>
            <a:lvl1pPr marL="285750" indent="-285750" algn="l" defTabSz="914400" rtl="0" eaLnBrk="1" latinLnBrk="0" hangingPunct="1">
              <a:lnSpc>
                <a:spcPts val="22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0" indent="0" algn="l" defTabSz="914400" rtl="0" eaLnBrk="1" latinLnBrk="0" hangingPunct="1">
              <a:lnSpc>
                <a:spcPts val="2200"/>
              </a:lnSpc>
              <a:spcBef>
                <a:spcPts val="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Normal systemskrift"/>
              <a:buNone/>
            </a:pPr>
            <a:r>
              <a:rPr lang="da-DK">
                <a:solidFill>
                  <a:schemeClr val="tx1"/>
                </a:solidFill>
                <a:latin typeface="+mj-lt"/>
                <a:ea typeface="Bookman Old Style"/>
                <a:cs typeface="Bookman Old Style"/>
                <a:sym typeface="Bookman Old Style"/>
              </a:rPr>
              <a:t>Business Applications</a:t>
            </a:r>
          </a:p>
        </p:txBody>
      </p:sp>
      <p:sp>
        <p:nvSpPr>
          <p:cNvPr id="14" name="Google Shape;914;p82">
            <a:extLst>
              <a:ext uri="{FF2B5EF4-FFF2-40B4-BE49-F238E27FC236}">
                <a16:creationId xmlns:a16="http://schemas.microsoft.com/office/drawing/2014/main" id="{69AD7C4F-EDBB-74A8-0730-C720E6C1F767}"/>
              </a:ext>
            </a:extLst>
          </p:cNvPr>
          <p:cNvSpPr txBox="1">
            <a:spLocks/>
          </p:cNvSpPr>
          <p:nvPr/>
        </p:nvSpPr>
        <p:spPr>
          <a:xfrm>
            <a:off x="7078514" y="4305810"/>
            <a:ext cx="2520000" cy="735138"/>
          </a:xfrm>
          <a:prstGeom prst="rect">
            <a:avLst/>
          </a:prstGeom>
        </p:spPr>
        <p:txBody>
          <a:bodyPr spcFirstLastPara="1" wrap="square" lIns="0" tIns="0" rIns="0" bIns="0" anchor="t" anchorCtr="0">
            <a:noAutofit/>
          </a:bodyPr>
          <a:lstStyle>
            <a:lvl1pPr marL="285750" indent="-285750" algn="l" defTabSz="914400" rtl="0" eaLnBrk="1" latinLnBrk="0" hangingPunct="1">
              <a:lnSpc>
                <a:spcPts val="22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0" indent="0" algn="l" defTabSz="914400" rtl="0" eaLnBrk="1" latinLnBrk="0" hangingPunct="1">
              <a:lnSpc>
                <a:spcPts val="2200"/>
              </a:lnSpc>
              <a:spcBef>
                <a:spcPts val="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0" indent="0" algn="l" defTabSz="914400" rtl="0" eaLnBrk="1" latinLnBrk="0" hangingPunct="1">
              <a:lnSpc>
                <a:spcPts val="2200"/>
              </a:lnSpc>
              <a:spcBef>
                <a:spcPts val="500"/>
              </a:spcBef>
              <a:spcAft>
                <a:spcPts val="600"/>
              </a:spcAft>
              <a:buClr>
                <a:schemeClr val="tx1"/>
              </a:buClr>
              <a:buFont typeface="Normal systemskrift"/>
              <a:buNone/>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Normal systemskrift"/>
              <a:buNone/>
            </a:pPr>
            <a:r>
              <a:rPr lang="da-DK">
                <a:solidFill>
                  <a:schemeClr val="tx1"/>
                </a:solidFill>
                <a:latin typeface="+mj-lt"/>
                <a:ea typeface="Bookman Old Style"/>
                <a:cs typeface="Bookman Old Style"/>
                <a:sym typeface="Bookman Old Style"/>
              </a:rPr>
              <a:t>Digital </a:t>
            </a:r>
          </a:p>
          <a:p>
            <a:pPr marL="0" indent="0" algn="ctr">
              <a:lnSpc>
                <a:spcPct val="100000"/>
              </a:lnSpc>
              <a:buFont typeface="Normal systemskrift"/>
              <a:buNone/>
            </a:pPr>
            <a:r>
              <a:rPr lang="en-US">
                <a:solidFill>
                  <a:schemeClr val="tx1"/>
                </a:solidFill>
                <a:latin typeface="+mj-lt"/>
                <a:ea typeface="Bookman Old Style"/>
                <a:cs typeface="Bookman Old Style"/>
                <a:sym typeface="Bookman Old Style"/>
              </a:rPr>
              <a:t>Experience</a:t>
            </a:r>
          </a:p>
        </p:txBody>
      </p:sp>
      <p:pic>
        <p:nvPicPr>
          <p:cNvPr id="15" name="Picture 14">
            <a:extLst>
              <a:ext uri="{FF2B5EF4-FFF2-40B4-BE49-F238E27FC236}">
                <a16:creationId xmlns:a16="http://schemas.microsoft.com/office/drawing/2014/main" id="{7A772A8E-3D35-861C-46C7-D8ACDE5C3F5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309280" y="2123574"/>
            <a:ext cx="2058469" cy="2058755"/>
          </a:xfrm>
          <a:prstGeom prst="roundRect">
            <a:avLst>
              <a:gd name="adj" fmla="val 12909"/>
            </a:avLst>
          </a:prstGeom>
        </p:spPr>
      </p:pic>
      <p:pic>
        <p:nvPicPr>
          <p:cNvPr id="16" name="Picture 15">
            <a:extLst>
              <a:ext uri="{FF2B5EF4-FFF2-40B4-BE49-F238E27FC236}">
                <a16:creationId xmlns:a16="http://schemas.microsoft.com/office/drawing/2014/main" id="{FB38A5B8-0B82-B382-B8E8-166B689FBC6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546156" y="2123574"/>
            <a:ext cx="2058469" cy="2058755"/>
          </a:xfrm>
          <a:prstGeom prst="roundRect">
            <a:avLst>
              <a:gd name="adj" fmla="val 12909"/>
            </a:avLst>
          </a:prstGeom>
        </p:spPr>
      </p:pic>
    </p:spTree>
    <p:extLst>
      <p:ext uri="{BB962C8B-B14F-4D97-AF65-F5344CB8AC3E}">
        <p14:creationId xmlns:p14="http://schemas.microsoft.com/office/powerpoint/2010/main" val="2030078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A124EE-5A4D-CDF1-A5E5-E3A9A4B30828}"/>
              </a:ext>
            </a:extLst>
          </p:cNvPr>
          <p:cNvSpPr>
            <a:spLocks noGrp="1"/>
          </p:cNvSpPr>
          <p:nvPr>
            <p:ph type="title"/>
          </p:nvPr>
        </p:nvSpPr>
        <p:spPr/>
        <p:txBody>
          <a:bodyPr/>
          <a:lstStyle/>
          <a:p>
            <a:r>
              <a:rPr lang="da-DK">
                <a:solidFill>
                  <a:schemeClr val="tx1"/>
                </a:solidFill>
              </a:rPr>
              <a:t>Data &amp; AI</a:t>
            </a:r>
            <a:endParaRPr lang="en-NO">
              <a:solidFill>
                <a:schemeClr val="tx1"/>
              </a:solidFill>
            </a:endParaRPr>
          </a:p>
        </p:txBody>
      </p:sp>
      <p:sp>
        <p:nvSpPr>
          <p:cNvPr id="4" name="Text Placeholder 3">
            <a:extLst>
              <a:ext uri="{FF2B5EF4-FFF2-40B4-BE49-F238E27FC236}">
                <a16:creationId xmlns:a16="http://schemas.microsoft.com/office/drawing/2014/main" id="{A9683B58-950F-9EE1-E169-92874F69C31F}"/>
              </a:ext>
            </a:extLst>
          </p:cNvPr>
          <p:cNvSpPr>
            <a:spLocks noGrp="1"/>
          </p:cNvSpPr>
          <p:nvPr>
            <p:ph type="body" sz="quarter" idx="13"/>
          </p:nvPr>
        </p:nvSpPr>
        <p:spPr>
          <a:xfrm>
            <a:off x="587374" y="1989138"/>
            <a:ext cx="5400674" cy="3384550"/>
          </a:xfrm>
        </p:spPr>
        <p:txBody>
          <a:bodyPr/>
          <a:lstStyle/>
          <a:p>
            <a:pPr marL="0" indent="0" rtl="0">
              <a:spcBef>
                <a:spcPts val="0"/>
              </a:spcBef>
              <a:spcAft>
                <a:spcPts val="600"/>
              </a:spcAft>
              <a:buNone/>
            </a:pPr>
            <a:r>
              <a:rPr lang="en-US" sz="1600" b="0" i="0" u="none" strike="noStrike">
                <a:solidFill>
                  <a:schemeClr val="tx1"/>
                </a:solidFill>
                <a:effectLst/>
                <a:latin typeface="+mn-lt"/>
              </a:rPr>
              <a:t>We specialize in harnessing the power of data and artificial intelligence (AI) to drive businesses forward. Our data and AI services are designed to empower organizations by delivering solutions that enhance decision-making and fuel business outcomes.</a:t>
            </a:r>
            <a:br>
              <a:rPr lang="en-US" sz="1600" b="0" i="0" u="none" strike="noStrike">
                <a:solidFill>
                  <a:schemeClr val="tx1"/>
                </a:solidFill>
                <a:effectLst/>
                <a:latin typeface="+mn-lt"/>
              </a:rPr>
            </a:br>
            <a:endParaRPr lang="en-US" sz="1600" b="0" i="0" u="none" strike="noStrike">
              <a:solidFill>
                <a:schemeClr val="tx1"/>
              </a:solidFill>
              <a:effectLst/>
              <a:latin typeface="+mn-lt"/>
            </a:endParaRPr>
          </a:p>
          <a:p>
            <a:pPr rtl="0">
              <a:spcBef>
                <a:spcPts val="0"/>
              </a:spcBef>
              <a:spcAft>
                <a:spcPts val="600"/>
              </a:spcAft>
            </a:pPr>
            <a:r>
              <a:rPr lang="en-US" sz="1600" b="0" i="0" u="none" strike="noStrike">
                <a:solidFill>
                  <a:schemeClr val="tx1"/>
                </a:solidFill>
                <a:effectLst/>
                <a:latin typeface="+mn-lt"/>
              </a:rPr>
              <a:t>Data strategy</a:t>
            </a:r>
          </a:p>
          <a:p>
            <a:pPr rtl="0">
              <a:spcBef>
                <a:spcPts val="0"/>
              </a:spcBef>
              <a:spcAft>
                <a:spcPts val="600"/>
              </a:spcAft>
            </a:pPr>
            <a:r>
              <a:rPr lang="en-US" sz="1600" b="0" i="0" u="none" strike="noStrike">
                <a:solidFill>
                  <a:schemeClr val="tx1"/>
                </a:solidFill>
                <a:effectLst/>
                <a:latin typeface="+mn-lt"/>
              </a:rPr>
              <a:t>BI &amp; analytics</a:t>
            </a:r>
          </a:p>
          <a:p>
            <a:pPr rtl="0">
              <a:spcBef>
                <a:spcPts val="0"/>
              </a:spcBef>
              <a:spcAft>
                <a:spcPts val="600"/>
              </a:spcAft>
            </a:pPr>
            <a:r>
              <a:rPr lang="en-US" sz="1600" b="0" i="0" u="none" strike="noStrike">
                <a:solidFill>
                  <a:schemeClr val="tx1"/>
                </a:solidFill>
                <a:effectLst/>
                <a:latin typeface="+mn-lt"/>
              </a:rPr>
              <a:t>Data platforms</a:t>
            </a:r>
          </a:p>
          <a:p>
            <a:pPr rtl="0">
              <a:spcBef>
                <a:spcPts val="0"/>
              </a:spcBef>
              <a:spcAft>
                <a:spcPts val="600"/>
              </a:spcAft>
            </a:pPr>
            <a:r>
              <a:rPr lang="en-US" sz="1600" b="0" i="0" u="none" strike="noStrike">
                <a:solidFill>
                  <a:schemeClr val="tx1"/>
                </a:solidFill>
                <a:effectLst/>
                <a:latin typeface="+mn-lt"/>
              </a:rPr>
              <a:t>Corporate performance management</a:t>
            </a:r>
          </a:p>
          <a:p>
            <a:pPr rtl="0">
              <a:spcBef>
                <a:spcPts val="0"/>
              </a:spcBef>
              <a:spcAft>
                <a:spcPts val="600"/>
              </a:spcAft>
            </a:pPr>
            <a:r>
              <a:rPr lang="en-US" sz="1600" b="0" i="0" u="none" strike="noStrike">
                <a:solidFill>
                  <a:schemeClr val="tx1"/>
                </a:solidFill>
                <a:effectLst/>
                <a:latin typeface="+mn-lt"/>
              </a:rPr>
              <a:t>Process development &amp; automation</a:t>
            </a:r>
          </a:p>
          <a:p>
            <a:pPr rtl="0">
              <a:spcBef>
                <a:spcPts val="0"/>
              </a:spcBef>
              <a:spcAft>
                <a:spcPts val="600"/>
              </a:spcAft>
            </a:pPr>
            <a:r>
              <a:rPr lang="en-US" sz="1600" b="0" i="0" u="none" strike="noStrike">
                <a:solidFill>
                  <a:schemeClr val="tx1"/>
                </a:solidFill>
                <a:effectLst/>
                <a:latin typeface="+mn-lt"/>
              </a:rPr>
              <a:t>AI</a:t>
            </a:r>
          </a:p>
          <a:p>
            <a:pPr rtl="0">
              <a:spcBef>
                <a:spcPts val="0"/>
              </a:spcBef>
              <a:spcAft>
                <a:spcPts val="600"/>
              </a:spcAft>
            </a:pPr>
            <a:r>
              <a:rPr lang="en-US" sz="1600" b="0" i="0" u="none" strike="noStrike">
                <a:solidFill>
                  <a:schemeClr val="tx1"/>
                </a:solidFill>
                <a:effectLst/>
                <a:latin typeface="+mn-lt"/>
              </a:rPr>
              <a:t>IoT</a:t>
            </a:r>
          </a:p>
          <a:p>
            <a:endParaRPr lang="en-NO">
              <a:solidFill>
                <a:schemeClr val="tx1"/>
              </a:solidFill>
            </a:endParaRPr>
          </a:p>
          <a:p>
            <a:endParaRPr lang="en-NO">
              <a:solidFill>
                <a:schemeClr val="tx1"/>
              </a:solidFill>
            </a:endParaRPr>
          </a:p>
        </p:txBody>
      </p:sp>
      <p:sp>
        <p:nvSpPr>
          <p:cNvPr id="5" name="Text Placeholder 4">
            <a:extLst>
              <a:ext uri="{FF2B5EF4-FFF2-40B4-BE49-F238E27FC236}">
                <a16:creationId xmlns:a16="http://schemas.microsoft.com/office/drawing/2014/main" id="{29DF35C1-24CB-FB5A-0593-025B1B5D4A7E}"/>
              </a:ext>
            </a:extLst>
          </p:cNvPr>
          <p:cNvSpPr>
            <a:spLocks noGrp="1"/>
          </p:cNvSpPr>
          <p:nvPr>
            <p:ph type="body" sz="quarter" idx="11"/>
          </p:nvPr>
        </p:nvSpPr>
        <p:spPr>
          <a:xfrm>
            <a:off x="591982" y="271144"/>
            <a:ext cx="5396068" cy="205105"/>
          </a:xfrm>
        </p:spPr>
        <p:txBody>
          <a:bodyPr/>
          <a:lstStyle/>
          <a:p>
            <a:r>
              <a:rPr lang="en-NO"/>
              <a:t>Services</a:t>
            </a:r>
          </a:p>
        </p:txBody>
      </p:sp>
      <p:pic>
        <p:nvPicPr>
          <p:cNvPr id="12" name="Picture Placeholder 11" descr="A person laughing while holding a computer&#10;&#10;AI-generated content may be incorrect.">
            <a:extLst>
              <a:ext uri="{FF2B5EF4-FFF2-40B4-BE49-F238E27FC236}">
                <a16:creationId xmlns:a16="http://schemas.microsoft.com/office/drawing/2014/main" id="{9A2D5F37-B42F-7E29-3402-8EB8887A1380}"/>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xfrm>
            <a:off x="6924675" y="0"/>
            <a:ext cx="6325499" cy="6858000"/>
          </a:xfrm>
        </p:spPr>
      </p:pic>
    </p:spTree>
    <p:extLst>
      <p:ext uri="{BB962C8B-B14F-4D97-AF65-F5344CB8AC3E}">
        <p14:creationId xmlns:p14="http://schemas.microsoft.com/office/powerpoint/2010/main" val="3552179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72B6D2D5-EBCD-C124-F0A0-940B82CB8208}"/>
              </a:ext>
            </a:extLst>
          </p:cNvPr>
          <p:cNvSpPr/>
          <p:nvPr/>
        </p:nvSpPr>
        <p:spPr>
          <a:xfrm>
            <a:off x="7140575" y="1344268"/>
            <a:ext cx="4464050" cy="4172296"/>
          </a:xfrm>
          <a:prstGeom prst="roundRect">
            <a:avLst>
              <a:gd name="adj" fmla="val 6727"/>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 name="Title 1">
            <a:extLst>
              <a:ext uri="{FF2B5EF4-FFF2-40B4-BE49-F238E27FC236}">
                <a16:creationId xmlns:a16="http://schemas.microsoft.com/office/drawing/2014/main" id="{DB2038CA-9FF5-EA60-9693-CE5F91370BC1}"/>
              </a:ext>
            </a:extLst>
          </p:cNvPr>
          <p:cNvSpPr>
            <a:spLocks noGrp="1"/>
          </p:cNvSpPr>
          <p:nvPr>
            <p:ph type="title"/>
          </p:nvPr>
        </p:nvSpPr>
        <p:spPr/>
        <p:txBody>
          <a:bodyPr/>
          <a:lstStyle/>
          <a:p>
            <a:r>
              <a:rPr lang="en-US"/>
              <a:t>Transforming tomorrow through Data &amp; AI</a:t>
            </a:r>
            <a:endParaRPr lang="en-NO"/>
          </a:p>
        </p:txBody>
      </p:sp>
      <p:sp>
        <p:nvSpPr>
          <p:cNvPr id="3" name="Text Placeholder 2">
            <a:extLst>
              <a:ext uri="{FF2B5EF4-FFF2-40B4-BE49-F238E27FC236}">
                <a16:creationId xmlns:a16="http://schemas.microsoft.com/office/drawing/2014/main" id="{B13815CE-BAF7-8B20-4807-F3E83B915092}"/>
              </a:ext>
            </a:extLst>
          </p:cNvPr>
          <p:cNvSpPr>
            <a:spLocks noGrp="1"/>
          </p:cNvSpPr>
          <p:nvPr>
            <p:ph type="body" sz="quarter" idx="10"/>
          </p:nvPr>
        </p:nvSpPr>
        <p:spPr>
          <a:xfrm>
            <a:off x="587375" y="1292010"/>
            <a:ext cx="5929039" cy="4535488"/>
          </a:xfrm>
        </p:spPr>
        <p:txBody>
          <a:bodyPr/>
          <a:lstStyle/>
          <a:p>
            <a:pPr marL="0" indent="0">
              <a:buNone/>
            </a:pPr>
            <a:r>
              <a:rPr lang="en-GB" sz="1400">
                <a:latin typeface="+mn-lt"/>
              </a:rPr>
              <a:t>At </a:t>
            </a:r>
            <a:r>
              <a:rPr lang="en-GB" sz="1400" err="1">
                <a:latin typeface="+mn-lt"/>
              </a:rPr>
              <a:t>twoday</a:t>
            </a:r>
            <a:r>
              <a:rPr lang="en-GB" sz="1400">
                <a:latin typeface="+mn-lt"/>
              </a:rPr>
              <a:t> we specialize in harnessing the power of </a:t>
            </a:r>
            <a:r>
              <a:rPr lang="en-GB" sz="1400"/>
              <a:t>data</a:t>
            </a:r>
            <a:r>
              <a:rPr lang="en-GB" sz="1400">
                <a:latin typeface="Bookman Old Style" panose="02050604050505020204" pitchFamily="18" charset="0"/>
              </a:rPr>
              <a:t> </a:t>
            </a:r>
            <a:r>
              <a:rPr lang="en-GB" sz="1400">
                <a:latin typeface="+mn-lt"/>
              </a:rPr>
              <a:t>and</a:t>
            </a:r>
            <a:r>
              <a:rPr lang="en-GB" sz="1400">
                <a:latin typeface="Bookman Old Style" panose="02050604050505020204" pitchFamily="18" charset="0"/>
              </a:rPr>
              <a:t> </a:t>
            </a:r>
            <a:r>
              <a:rPr lang="en-GB" sz="1400"/>
              <a:t>artificial intelligence (AI) </a:t>
            </a:r>
            <a:r>
              <a:rPr lang="en-GB" sz="1400">
                <a:latin typeface="+mn-lt"/>
              </a:rPr>
              <a:t>to drive businesses forward. Our </a:t>
            </a:r>
            <a:r>
              <a:rPr lang="en-GB" sz="1400"/>
              <a:t>data and AI services</a:t>
            </a:r>
            <a:r>
              <a:rPr lang="en-GB" sz="1400">
                <a:latin typeface="Bookman Old Style" panose="02050604050505020204" pitchFamily="18" charset="0"/>
              </a:rPr>
              <a:t> </a:t>
            </a:r>
            <a:r>
              <a:rPr lang="en-GB" sz="1400">
                <a:latin typeface="+mn-lt"/>
              </a:rPr>
              <a:t>are designed to </a:t>
            </a:r>
            <a:r>
              <a:rPr lang="en-GB" sz="1400">
                <a:latin typeface="+mj-lt"/>
              </a:rPr>
              <a:t>empower </a:t>
            </a:r>
            <a:r>
              <a:rPr lang="en-GB" sz="1400"/>
              <a:t>organizations</a:t>
            </a:r>
            <a:r>
              <a:rPr lang="en-GB" sz="1400">
                <a:latin typeface="Bookman Old Style" panose="02050604050505020204" pitchFamily="18" charset="0"/>
              </a:rPr>
              <a:t> </a:t>
            </a:r>
            <a:r>
              <a:rPr lang="en-GB" sz="1400">
                <a:latin typeface="Franklin Gothic Book" panose="020B0503020102020204" pitchFamily="34" charset="0"/>
              </a:rPr>
              <a:t>with solutions that </a:t>
            </a:r>
            <a:r>
              <a:rPr lang="en-GB" sz="1400">
                <a:latin typeface="+mj-lt"/>
              </a:rPr>
              <a:t>enhance </a:t>
            </a:r>
            <a:r>
              <a:rPr lang="en-GB" sz="1400"/>
              <a:t>decision-making </a:t>
            </a:r>
            <a:r>
              <a:rPr lang="en-GB" sz="1400">
                <a:latin typeface="+mn-lt"/>
              </a:rPr>
              <a:t>and</a:t>
            </a:r>
            <a:r>
              <a:rPr lang="en-GB" sz="1400">
                <a:latin typeface="Bookman Old Style" panose="02050604050505020204" pitchFamily="18" charset="0"/>
              </a:rPr>
              <a:t> </a:t>
            </a:r>
            <a:r>
              <a:rPr lang="en-GB" sz="1400">
                <a:latin typeface="+mj-lt"/>
              </a:rPr>
              <a:t>fuel</a:t>
            </a:r>
            <a:r>
              <a:rPr lang="en-GB" sz="1400"/>
              <a:t> business outcomes.</a:t>
            </a:r>
          </a:p>
          <a:p>
            <a:pPr marL="0" indent="0">
              <a:buNone/>
            </a:pPr>
            <a:endParaRPr lang="en-GB"/>
          </a:p>
          <a:p>
            <a:pPr marL="0" indent="0">
              <a:buClr>
                <a:srgbClr val="171717"/>
              </a:buClr>
              <a:buNone/>
              <a:defRPr/>
            </a:pPr>
            <a:r>
              <a:rPr kumimoji="0" lang="en-GB" b="0" i="0" u="none" strike="noStrike" kern="1200" cap="none" spc="0" normalizeH="0" baseline="0" noProof="0">
                <a:ln>
                  <a:noFill/>
                </a:ln>
                <a:solidFill>
                  <a:schemeClr val="tx1"/>
                </a:solidFill>
                <a:effectLst/>
                <a:uLnTx/>
                <a:uFillTx/>
                <a:latin typeface="Franklin Gothic Demi"/>
                <a:ea typeface="Yu Gothic Light"/>
                <a:cs typeface="+mn-cs"/>
              </a:rPr>
              <a:t>AI Strategy</a:t>
            </a:r>
          </a:p>
          <a:p>
            <a:pPr marL="0" indent="0">
              <a:buClr>
                <a:srgbClr val="171717"/>
              </a:buClr>
              <a:buNone/>
              <a:defRPr/>
            </a:pPr>
            <a:r>
              <a:rPr lang="en-GB" sz="1400">
                <a:solidFill>
                  <a:schemeClr val="tx1"/>
                </a:solidFill>
              </a:rPr>
              <a:t>O</a:t>
            </a:r>
            <a:r>
              <a:rPr kumimoji="0" lang="en-GB" sz="1400" b="0" i="0" u="none" strike="noStrike" kern="1200" cap="none" spc="0" normalizeH="0" baseline="0" noProof="0" err="1">
                <a:ln>
                  <a:noFill/>
                </a:ln>
                <a:solidFill>
                  <a:schemeClr val="tx1"/>
                </a:solidFill>
                <a:effectLst/>
                <a:uLnTx/>
                <a:uFillTx/>
                <a:ea typeface="Yu Gothic Light" panose="020B0300000000000000" pitchFamily="34" charset="-128"/>
                <a:cs typeface="+mn-cs"/>
              </a:rPr>
              <a:t>ur</a:t>
            </a:r>
            <a:r>
              <a:rPr kumimoji="0" lang="en-GB" sz="1400" b="0" i="0" u="none" strike="noStrike" kern="1200" cap="none" spc="0" normalizeH="0" baseline="0" noProof="0">
                <a:ln>
                  <a:noFill/>
                </a:ln>
                <a:solidFill>
                  <a:schemeClr val="tx1"/>
                </a:solidFill>
                <a:effectLst/>
                <a:uLnTx/>
                <a:uFillTx/>
                <a:ea typeface="Yu Gothic Light" panose="020B0300000000000000" pitchFamily="34" charset="-128"/>
                <a:cs typeface="+mn-cs"/>
              </a:rPr>
              <a:t> AI Program supports all phases from ideation, use case assessment to user adoption and IT operations.</a:t>
            </a:r>
          </a:p>
          <a:p>
            <a:pPr marL="0" indent="0">
              <a:buClr>
                <a:srgbClr val="171717"/>
              </a:buClr>
              <a:buNone/>
              <a:defRPr/>
            </a:pPr>
            <a:endParaRPr lang="en-GB">
              <a:solidFill>
                <a:schemeClr val="tx1"/>
              </a:solidFill>
            </a:endParaRPr>
          </a:p>
          <a:p>
            <a:pPr marL="0" indent="0">
              <a:buClr>
                <a:srgbClr val="171717"/>
              </a:buClr>
              <a:buNone/>
              <a:defRPr/>
            </a:pPr>
            <a:r>
              <a:rPr kumimoji="0" lang="en-GB" b="0" i="0" u="none" strike="noStrike" kern="1200" cap="none" spc="0" normalizeH="0" baseline="0" noProof="0">
                <a:ln>
                  <a:noFill/>
                </a:ln>
                <a:solidFill>
                  <a:schemeClr val="tx1"/>
                </a:solidFill>
                <a:effectLst/>
                <a:uLnTx/>
                <a:uFillTx/>
                <a:latin typeface="+mj-lt"/>
                <a:ea typeface="Yu Gothic Light" panose="020B0300000000000000" pitchFamily="34" charset="-128"/>
                <a:cs typeface="+mn-cs"/>
              </a:rPr>
              <a:t>Custom AI</a:t>
            </a:r>
          </a:p>
          <a:p>
            <a:pPr marL="0" indent="0">
              <a:buClr>
                <a:srgbClr val="171717"/>
              </a:buClr>
              <a:buNone/>
              <a:defRPr/>
            </a:pPr>
            <a:r>
              <a:rPr kumimoji="0" lang="en-GB" sz="1400" b="0" i="0" u="none" strike="noStrike" kern="1200" cap="none" spc="0" normalizeH="0" baseline="0" noProof="0">
                <a:ln>
                  <a:noFill/>
                </a:ln>
                <a:solidFill>
                  <a:schemeClr val="tx1"/>
                </a:solidFill>
                <a:effectLst/>
                <a:uLnTx/>
                <a:uFillTx/>
                <a:ea typeface="Yu Gothic Light" panose="020B0300000000000000" pitchFamily="34" charset="-128"/>
                <a:cs typeface="+mn-cs"/>
              </a:rPr>
              <a:t>When it is necessary to move beyond off-the-shelf AI solutions, our expert AI consultants deliver Tailored AI Solutions to your business needs.</a:t>
            </a:r>
          </a:p>
          <a:p>
            <a:pPr marL="0" indent="0">
              <a:buClr>
                <a:srgbClr val="171717"/>
              </a:buClr>
              <a:buNone/>
              <a:defRPr/>
            </a:pPr>
            <a:endParaRPr lang="en-GB" sz="1200">
              <a:solidFill>
                <a:schemeClr val="tx1"/>
              </a:solidFill>
            </a:endParaRPr>
          </a:p>
          <a:p>
            <a:pPr marL="0" indent="0">
              <a:buClr>
                <a:srgbClr val="171717"/>
              </a:buClr>
              <a:buNone/>
              <a:defRPr/>
            </a:pPr>
            <a:r>
              <a:rPr kumimoji="0" lang="en-GB" b="0" i="0" u="none" strike="noStrike" kern="1200" cap="none" spc="0" normalizeH="0" baseline="0" noProof="0">
                <a:ln>
                  <a:noFill/>
                </a:ln>
                <a:solidFill>
                  <a:schemeClr val="tx1"/>
                </a:solidFill>
                <a:effectLst/>
                <a:uLnTx/>
                <a:uFillTx/>
                <a:latin typeface="Franklin Gothic Demi"/>
                <a:ea typeface="Yu Gothic Light" panose="020B0300000000000000" pitchFamily="34" charset="-128"/>
                <a:cs typeface="+mn-cs"/>
              </a:rPr>
              <a:t>Embedded AI</a:t>
            </a:r>
          </a:p>
          <a:p>
            <a:pPr marL="0" indent="0">
              <a:buClr>
                <a:srgbClr val="171717"/>
              </a:buClr>
              <a:buNone/>
              <a:defRPr/>
            </a:pPr>
            <a:r>
              <a:rPr lang="en-GB" sz="1400">
                <a:solidFill>
                  <a:schemeClr val="tx1"/>
                </a:solidFill>
              </a:rPr>
              <a:t>Our ability to deliver Embedded AI Solutions makes it possible to integrate AI capabilities directly into hardware devices or software.</a:t>
            </a:r>
          </a:p>
          <a:p>
            <a:pPr marL="0" indent="0">
              <a:buClr>
                <a:srgbClr val="171717"/>
              </a:buClr>
              <a:buNone/>
              <a:defRPr/>
            </a:pPr>
            <a:endParaRPr lang="en-GB" sz="1400">
              <a:solidFill>
                <a:schemeClr val="tx1"/>
              </a:solidFill>
            </a:endParaRPr>
          </a:p>
          <a:p>
            <a:pPr marL="0" indent="0">
              <a:buClr>
                <a:srgbClr val="171717"/>
              </a:buClr>
              <a:buNone/>
              <a:defRPr/>
            </a:pPr>
            <a:r>
              <a:rPr lang="en-GB" sz="1400">
                <a:solidFill>
                  <a:schemeClr val="tx1"/>
                </a:solidFill>
                <a:latin typeface="+mj-lt"/>
              </a:rPr>
              <a:t>Productized AI</a:t>
            </a:r>
          </a:p>
          <a:p>
            <a:pPr marL="0" indent="0">
              <a:buClr>
                <a:srgbClr val="171717"/>
              </a:buClr>
              <a:buNone/>
              <a:defRPr/>
            </a:pPr>
            <a:r>
              <a:rPr lang="en-GB" sz="1400">
                <a:solidFill>
                  <a:schemeClr val="tx1"/>
                </a:solidFill>
              </a:rPr>
              <a:t>We have a proven track record of use case implementations with ready to deploy Productized AI Solutions which are cost-effective and easy to integrate.</a:t>
            </a:r>
          </a:p>
          <a:p>
            <a:pPr marL="0" indent="0">
              <a:buClr>
                <a:srgbClr val="171717"/>
              </a:buClr>
              <a:buNone/>
              <a:defRPr/>
            </a:pPr>
            <a:endParaRPr lang="en-GB" sz="1400">
              <a:solidFill>
                <a:schemeClr val="tx1"/>
              </a:solidFill>
              <a:latin typeface="+mj-lt"/>
            </a:endParaRPr>
          </a:p>
          <a:p>
            <a:pPr marL="0" indent="0">
              <a:buClr>
                <a:srgbClr val="171717"/>
              </a:buClr>
              <a:buNone/>
              <a:defRPr/>
            </a:pPr>
            <a:endParaRPr lang="en-GB" sz="1400">
              <a:solidFill>
                <a:schemeClr val="tx1"/>
              </a:solidFill>
              <a:latin typeface="+mj-lt"/>
            </a:endParaRPr>
          </a:p>
          <a:p>
            <a:pPr marL="0" indent="0">
              <a:buClr>
                <a:srgbClr val="171717"/>
              </a:buClr>
              <a:buNone/>
              <a:defRPr/>
            </a:pPr>
            <a:endParaRPr lang="en-GB" sz="1400">
              <a:solidFill>
                <a:schemeClr val="tx1"/>
              </a:solidFill>
              <a:latin typeface="Franklin Gothic Demi"/>
            </a:endParaRPr>
          </a:p>
          <a:p>
            <a:pPr marL="0" indent="0">
              <a:buClr>
                <a:srgbClr val="171717"/>
              </a:buClr>
              <a:buNone/>
              <a:defRPr/>
            </a:pPr>
            <a:endParaRPr lang="en-GB" sz="1400">
              <a:solidFill>
                <a:schemeClr val="tx1"/>
              </a:solidFill>
              <a:latin typeface="Franklin Gothic Demi"/>
            </a:endParaRPr>
          </a:p>
          <a:p>
            <a:pPr marL="0" indent="0">
              <a:buClr>
                <a:srgbClr val="171717"/>
              </a:buClr>
              <a:buNone/>
              <a:defRPr/>
            </a:pPr>
            <a:endParaRPr kumimoji="0" lang="en-GB" sz="1200" b="0" i="0" u="none" strike="noStrike" kern="1200" cap="none" spc="0" normalizeH="0" baseline="0" noProof="0">
              <a:ln>
                <a:noFill/>
              </a:ln>
              <a:solidFill>
                <a:schemeClr val="tx1"/>
              </a:solidFill>
              <a:effectLst/>
              <a:uLnTx/>
              <a:uFillTx/>
              <a:ea typeface="Yu Gothic Light" panose="020B0300000000000000" pitchFamily="34" charset="-128"/>
              <a:cs typeface="+mn-cs"/>
            </a:endParaRPr>
          </a:p>
        </p:txBody>
      </p:sp>
      <p:sp>
        <p:nvSpPr>
          <p:cNvPr id="4" name="Text Placeholder 3">
            <a:extLst>
              <a:ext uri="{FF2B5EF4-FFF2-40B4-BE49-F238E27FC236}">
                <a16:creationId xmlns:a16="http://schemas.microsoft.com/office/drawing/2014/main" id="{3ADB60BD-F9A5-802F-2B5D-0D01BF49FA79}"/>
              </a:ext>
            </a:extLst>
          </p:cNvPr>
          <p:cNvSpPr>
            <a:spLocks noGrp="1"/>
          </p:cNvSpPr>
          <p:nvPr>
            <p:ph type="body" sz="quarter" idx="11"/>
          </p:nvPr>
        </p:nvSpPr>
        <p:spPr/>
        <p:txBody>
          <a:bodyPr/>
          <a:lstStyle/>
          <a:p>
            <a:endParaRPr lang="en-NO"/>
          </a:p>
        </p:txBody>
      </p:sp>
      <p:sp>
        <p:nvSpPr>
          <p:cNvPr id="9" name="Tekstiruutu 371">
            <a:extLst>
              <a:ext uri="{FF2B5EF4-FFF2-40B4-BE49-F238E27FC236}">
                <a16:creationId xmlns:a16="http://schemas.microsoft.com/office/drawing/2014/main" id="{C791CC86-F3C2-9AE2-EC3E-414A56C234D8}"/>
              </a:ext>
            </a:extLst>
          </p:cNvPr>
          <p:cNvSpPr txBox="1"/>
          <p:nvPr/>
        </p:nvSpPr>
        <p:spPr>
          <a:xfrm>
            <a:off x="8229528" y="4213106"/>
            <a:ext cx="3168877" cy="80021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lang="en-US" sz="2400">
                <a:solidFill>
                  <a:schemeClr val="bg1"/>
                </a:solidFill>
              </a:rPr>
              <a:t>by </a:t>
            </a:r>
            <a:r>
              <a:rPr lang="en-US" sz="2400">
                <a:solidFill>
                  <a:schemeClr val="bg1"/>
                </a:solidFill>
                <a:latin typeface="Franklin Gothic Demi"/>
              </a:rPr>
              <a:t>110</a:t>
            </a:r>
            <a:r>
              <a:rPr kumimoji="0" lang="en-US" sz="2400" b="0" i="0" u="none" strike="noStrike" kern="1200" cap="none" spc="0" normalizeH="0" baseline="0" noProof="0">
                <a:ln>
                  <a:noFill/>
                </a:ln>
                <a:solidFill>
                  <a:schemeClr val="bg1"/>
                </a:solidFill>
                <a:effectLst/>
                <a:uLnTx/>
                <a:uFillTx/>
                <a:latin typeface="+mj-lt"/>
              </a:rPr>
              <a:t>+</a:t>
            </a:r>
            <a:r>
              <a:rPr kumimoji="0" lang="en-US" sz="2400" b="0" i="0" u="none" strike="noStrike" kern="1200" cap="none" spc="0" normalizeH="0" baseline="0" noProof="0">
                <a:ln>
                  <a:noFill/>
                </a:ln>
                <a:solidFill>
                  <a:schemeClr val="bg1"/>
                </a:solidFill>
                <a:effectLst/>
                <a:uLnTx/>
                <a:uFillTx/>
                <a:latin typeface="Bookman Old Style"/>
              </a:rPr>
              <a:t> </a:t>
            </a:r>
            <a:r>
              <a:rPr kumimoji="0" lang="en-US" sz="2400" b="0" i="0" u="none" strike="noStrike" kern="1200" cap="none" spc="0" normalizeH="0" baseline="0" noProof="0">
                <a:ln>
                  <a:noFill/>
                </a:ln>
                <a:solidFill>
                  <a:schemeClr val="bg1"/>
                </a:solidFill>
                <a:effectLst/>
                <a:uLnTx/>
                <a:uFillTx/>
              </a:rPr>
              <a:t>AI experts</a:t>
            </a:r>
            <a:br>
              <a:rPr lang="en-US" sz="2000" b="0" i="0" u="none" strike="noStrike" kern="1200" cap="none" spc="0" normalizeH="0" baseline="0" noProof="0">
                <a:ln>
                  <a:noFill/>
                </a:ln>
                <a:solidFill>
                  <a:schemeClr val="bg1"/>
                </a:solidFill>
                <a:effectLst/>
                <a:uLnTx/>
                <a:uFillTx/>
                <a:latin typeface="Franklin Gothic Book"/>
              </a:rPr>
            </a:br>
            <a:r>
              <a:rPr kumimoji="0" lang="en-US" sz="1400" b="0" i="0" u="none" strike="noStrike" kern="1200" cap="none" spc="0" normalizeH="0" baseline="0" noProof="0">
                <a:ln>
                  <a:noFill/>
                </a:ln>
                <a:solidFill>
                  <a:schemeClr val="bg1"/>
                </a:solidFill>
                <a:effectLst/>
                <a:uLnTx/>
                <a:uFillTx/>
                <a:latin typeface="Franklin Gothic Book"/>
                <a:ea typeface="+mn-ea"/>
                <a:cs typeface="+mn-cs"/>
              </a:rPr>
              <a:t>working on various advanced use cases </a:t>
            </a:r>
            <a:br>
              <a:rPr lang="en-US" sz="1400">
                <a:solidFill>
                  <a:schemeClr val="bg1"/>
                </a:solidFill>
                <a:latin typeface="Franklin Gothic Book"/>
              </a:rPr>
            </a:br>
            <a:r>
              <a:rPr kumimoji="0" lang="en-US" sz="1400" b="0" i="0" u="none" strike="noStrike" kern="1200" cap="none" spc="0" normalizeH="0" baseline="0" noProof="0">
                <a:ln>
                  <a:noFill/>
                </a:ln>
                <a:solidFill>
                  <a:schemeClr val="bg1"/>
                </a:solidFill>
                <a:effectLst/>
                <a:uLnTx/>
                <a:uFillTx/>
                <a:latin typeface="Franklin Gothic Book"/>
                <a:ea typeface="+mn-ea"/>
                <a:cs typeface="+mn-cs"/>
              </a:rPr>
              <a:t>in large </a:t>
            </a:r>
            <a:r>
              <a:rPr lang="en-US" sz="1400">
                <a:solidFill>
                  <a:schemeClr val="bg1"/>
                </a:solidFill>
                <a:latin typeface="Franklin Gothic Book"/>
              </a:rPr>
              <a:t>Nordic companies</a:t>
            </a:r>
            <a:r>
              <a:rPr kumimoji="0" lang="en-US" sz="1400" b="0" i="0" u="none" strike="noStrike" kern="1200" cap="none" spc="0" normalizeH="0" baseline="0" noProof="0">
                <a:ln>
                  <a:noFill/>
                </a:ln>
                <a:solidFill>
                  <a:schemeClr val="bg1"/>
                </a:solidFill>
                <a:effectLst/>
                <a:uLnTx/>
                <a:uFillTx/>
                <a:latin typeface="Franklin Gothic Book"/>
                <a:ea typeface="+mn-ea"/>
                <a:cs typeface="+mn-cs"/>
              </a:rPr>
              <a:t>​</a:t>
            </a:r>
            <a:r>
              <a:rPr kumimoji="0" lang="fi-FI" sz="1400" b="0" i="0" u="none" strike="noStrike" kern="1200" cap="none" spc="0" normalizeH="0" baseline="0" noProof="0">
                <a:ln>
                  <a:noFill/>
                </a:ln>
                <a:solidFill>
                  <a:schemeClr val="bg1"/>
                </a:solidFill>
                <a:effectLst/>
                <a:uLnTx/>
                <a:uFillTx/>
                <a:latin typeface="Franklin Gothic Book"/>
                <a:ea typeface="+mn-ea"/>
                <a:cs typeface="+mn-cs"/>
              </a:rPr>
              <a:t>​</a:t>
            </a:r>
            <a:endParaRPr kumimoji="0" lang="en-US" sz="1400" b="0" i="0" u="none" strike="noStrike" kern="1200" cap="none" spc="0" normalizeH="0" baseline="0" noProof="0">
              <a:ln>
                <a:noFill/>
              </a:ln>
              <a:solidFill>
                <a:schemeClr val="bg1"/>
              </a:solidFill>
              <a:effectLst/>
              <a:uLnTx/>
              <a:uFillTx/>
              <a:latin typeface="Franklin Gothic Book"/>
              <a:ea typeface="+mn-ea"/>
              <a:cs typeface="+mn-cs"/>
            </a:endParaRPr>
          </a:p>
        </p:txBody>
      </p:sp>
      <p:pic>
        <p:nvPicPr>
          <p:cNvPr id="10" name="Kuva 372">
            <a:extLst>
              <a:ext uri="{FF2B5EF4-FFF2-40B4-BE49-F238E27FC236}">
                <a16:creationId xmlns:a16="http://schemas.microsoft.com/office/drawing/2014/main" id="{07A28F2E-7F4A-8737-497E-79FDA4DC6F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47406" y="1863390"/>
            <a:ext cx="388974" cy="388974"/>
          </a:xfrm>
          <a:prstGeom prst="rect">
            <a:avLst/>
          </a:prstGeom>
        </p:spPr>
      </p:pic>
      <p:pic>
        <p:nvPicPr>
          <p:cNvPr id="11" name="Kuva 373">
            <a:extLst>
              <a:ext uri="{FF2B5EF4-FFF2-40B4-BE49-F238E27FC236}">
                <a16:creationId xmlns:a16="http://schemas.microsoft.com/office/drawing/2014/main" id="{0A7F56DC-62BD-EB67-D73C-90C2F0BA25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8462" y="3056457"/>
            <a:ext cx="417918" cy="404067"/>
          </a:xfrm>
          <a:prstGeom prst="rect">
            <a:avLst/>
          </a:prstGeom>
        </p:spPr>
      </p:pic>
      <p:pic>
        <p:nvPicPr>
          <p:cNvPr id="12" name="Kuva 374">
            <a:extLst>
              <a:ext uri="{FF2B5EF4-FFF2-40B4-BE49-F238E27FC236}">
                <a16:creationId xmlns:a16="http://schemas.microsoft.com/office/drawing/2014/main" id="{FF0D9059-7001-3652-D23A-6544AA3E1E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9878" y="4208533"/>
            <a:ext cx="386502" cy="383923"/>
          </a:xfrm>
          <a:prstGeom prst="rect">
            <a:avLst/>
          </a:prstGeom>
        </p:spPr>
      </p:pic>
      <p:sp>
        <p:nvSpPr>
          <p:cNvPr id="13" name="Tekstiruutu 349">
            <a:extLst>
              <a:ext uri="{FF2B5EF4-FFF2-40B4-BE49-F238E27FC236}">
                <a16:creationId xmlns:a16="http://schemas.microsoft.com/office/drawing/2014/main" id="{E689A43A-28EF-EC1F-A8AD-FF3DDD9A1C45}"/>
              </a:ext>
            </a:extLst>
          </p:cNvPr>
          <p:cNvSpPr txBox="1"/>
          <p:nvPr/>
        </p:nvSpPr>
        <p:spPr>
          <a:xfrm>
            <a:off x="8234850" y="1864604"/>
            <a:ext cx="3168877"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fi-FI" sz="2400" b="0" i="0" u="none" strike="noStrike" kern="1200" cap="none" spc="0" normalizeH="0" baseline="0" noProof="0">
                <a:ln>
                  <a:noFill/>
                </a:ln>
                <a:solidFill>
                  <a:schemeClr val="bg1"/>
                </a:solidFill>
                <a:effectLst/>
                <a:uLnTx/>
                <a:uFillTx/>
                <a:latin typeface="Franklin Gothic Demi"/>
                <a:ea typeface="+mn-ea"/>
                <a:cs typeface="Arial"/>
              </a:rPr>
              <a:t>300+ </a:t>
            </a:r>
            <a:r>
              <a:rPr kumimoji="0" lang="fi-FI" sz="2400" b="0" i="0" u="none" strike="noStrike" kern="1200" cap="none" spc="0" normalizeH="0" baseline="0" noProof="0">
                <a:ln>
                  <a:noFill/>
                </a:ln>
                <a:solidFill>
                  <a:schemeClr val="bg1"/>
                </a:solidFill>
                <a:effectLst/>
                <a:uLnTx/>
                <a:uFillTx/>
                <a:cs typeface="Arial"/>
              </a:rPr>
              <a:t>AI </a:t>
            </a:r>
            <a:r>
              <a:rPr kumimoji="0" lang="fi-FI" sz="2400" b="0" i="0" u="none" strike="noStrike" kern="1200" cap="none" spc="0" normalizeH="0" baseline="0" noProof="0" err="1">
                <a:ln>
                  <a:noFill/>
                </a:ln>
                <a:solidFill>
                  <a:schemeClr val="bg1"/>
                </a:solidFill>
                <a:effectLst/>
                <a:uLnTx/>
                <a:uFillTx/>
                <a:cs typeface="Arial"/>
              </a:rPr>
              <a:t>Use</a:t>
            </a:r>
            <a:r>
              <a:rPr kumimoji="0" lang="fi-FI" sz="2400" b="0" i="0" u="none" strike="noStrike" kern="1200" cap="none" spc="0" normalizeH="0" baseline="0" noProof="0">
                <a:ln>
                  <a:noFill/>
                </a:ln>
                <a:solidFill>
                  <a:schemeClr val="bg1"/>
                </a:solidFill>
                <a:effectLst/>
                <a:uLnTx/>
                <a:uFillTx/>
                <a:cs typeface="Arial"/>
              </a:rPr>
              <a:t> </a:t>
            </a:r>
            <a:r>
              <a:rPr kumimoji="0" lang="fi-FI" sz="2400" b="0" i="0" u="none" strike="noStrike" kern="1200" cap="none" spc="0" normalizeH="0" baseline="0" noProof="0" err="1">
                <a:ln>
                  <a:noFill/>
                </a:ln>
                <a:solidFill>
                  <a:schemeClr val="bg1"/>
                </a:solidFill>
                <a:effectLst/>
                <a:uLnTx/>
                <a:uFillTx/>
                <a:cs typeface="Arial"/>
              </a:rPr>
              <a:t>Cases</a:t>
            </a:r>
            <a:r>
              <a:rPr kumimoji="0" lang="fi-FI" sz="2400" b="0" i="0" u="none" strike="noStrike" kern="1200" cap="none" spc="0" normalizeH="0" baseline="0" noProof="0">
                <a:ln>
                  <a:noFill/>
                </a:ln>
                <a:solidFill>
                  <a:schemeClr val="bg1"/>
                </a:solidFill>
                <a:effectLst/>
                <a:uLnTx/>
                <a:uFillTx/>
                <a:cs typeface="Arial"/>
              </a:rPr>
              <a:t> </a:t>
            </a:r>
            <a:br>
              <a:rPr lang="fi-FI" sz="3600">
                <a:solidFill>
                  <a:schemeClr val="bg1"/>
                </a:solidFill>
                <a:latin typeface="Bookman Old Style"/>
                <a:cs typeface="Arial"/>
              </a:rPr>
            </a:br>
            <a:r>
              <a:rPr kumimoji="0" lang="en-US" sz="1400" b="0" i="0" u="none" strike="noStrike" kern="1200" cap="none" spc="0" normalizeH="0" baseline="0" noProof="0">
                <a:ln>
                  <a:noFill/>
                </a:ln>
                <a:solidFill>
                  <a:schemeClr val="bg1"/>
                </a:solidFill>
                <a:effectLst/>
                <a:uLnTx/>
                <a:uFillTx/>
                <a:latin typeface="Franklin Gothic Book"/>
                <a:ea typeface="+mn-ea"/>
                <a:cs typeface="Arial"/>
              </a:rPr>
              <a:t>in </a:t>
            </a:r>
            <a:r>
              <a:rPr lang="en-US" sz="1400">
                <a:solidFill>
                  <a:schemeClr val="bg1"/>
                </a:solidFill>
                <a:latin typeface="Franklin Gothic Book"/>
                <a:cs typeface="Arial"/>
              </a:rPr>
              <a:t>production</a:t>
            </a:r>
            <a:r>
              <a:rPr kumimoji="0" lang="en-US" sz="1400" b="0" i="0" u="none" strike="noStrike" kern="1200" cap="none" spc="0" normalizeH="0" baseline="0" noProof="0">
                <a:ln>
                  <a:noFill/>
                </a:ln>
                <a:solidFill>
                  <a:schemeClr val="bg1"/>
                </a:solidFill>
                <a:effectLst/>
                <a:uLnTx/>
                <a:uFillTx/>
                <a:latin typeface="Franklin Gothic Book"/>
                <a:ea typeface="+mn-ea"/>
                <a:cs typeface="Arial"/>
              </a:rPr>
              <a:t>​</a:t>
            </a:r>
            <a:endParaRPr kumimoji="0" lang="en-US" sz="1400" b="0" i="0" u="none" strike="noStrike" kern="1200" cap="none" spc="0" normalizeH="0" baseline="0" noProof="0">
              <a:ln>
                <a:noFill/>
              </a:ln>
              <a:solidFill>
                <a:schemeClr val="bg1"/>
              </a:solidFill>
              <a:effectLst/>
              <a:uLnTx/>
              <a:uFillTx/>
              <a:latin typeface="Franklin Gothic Book"/>
              <a:ea typeface="Calibri"/>
              <a:cs typeface="Arial"/>
            </a:endParaRPr>
          </a:p>
        </p:txBody>
      </p:sp>
      <p:sp>
        <p:nvSpPr>
          <p:cNvPr id="14" name="Tekstiruutu 350">
            <a:extLst>
              <a:ext uri="{FF2B5EF4-FFF2-40B4-BE49-F238E27FC236}">
                <a16:creationId xmlns:a16="http://schemas.microsoft.com/office/drawing/2014/main" id="{3C54ABC5-CBC1-7F37-F43E-1461634A6022}"/>
              </a:ext>
            </a:extLst>
          </p:cNvPr>
          <p:cNvSpPr txBox="1"/>
          <p:nvPr/>
        </p:nvSpPr>
        <p:spPr>
          <a:xfrm>
            <a:off x="8229879" y="3088352"/>
            <a:ext cx="3168877"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cs typeface="Segoe UI"/>
              </a:rPr>
              <a:t>f</a:t>
            </a:r>
            <a:r>
              <a:rPr kumimoji="0" lang="en-US" sz="2400" b="0" i="0" u="none" strike="noStrike" kern="1200" cap="none" spc="0" normalizeH="0" baseline="0" noProof="0">
                <a:ln>
                  <a:noFill/>
                </a:ln>
                <a:solidFill>
                  <a:schemeClr val="bg1"/>
                </a:solidFill>
                <a:effectLst/>
                <a:uLnTx/>
                <a:uFillTx/>
                <a:cs typeface="Segoe UI"/>
              </a:rPr>
              <a:t>or</a:t>
            </a:r>
            <a:r>
              <a:rPr kumimoji="0" lang="en-US" sz="2400" b="0" i="0" u="none" strike="noStrike" kern="1200" cap="none" spc="0" normalizeH="0" baseline="0" noProof="0">
                <a:ln>
                  <a:noFill/>
                </a:ln>
                <a:solidFill>
                  <a:schemeClr val="bg1"/>
                </a:solidFill>
                <a:effectLst/>
                <a:uLnTx/>
                <a:uFillTx/>
                <a:latin typeface="Franklin Gothic Demi"/>
                <a:ea typeface="+mn-ea"/>
                <a:cs typeface="Segoe UI"/>
              </a:rPr>
              <a:t> </a:t>
            </a:r>
            <a:r>
              <a:rPr lang="en-US" sz="2400">
                <a:solidFill>
                  <a:schemeClr val="bg1"/>
                </a:solidFill>
                <a:latin typeface="Franklin Gothic Demi"/>
                <a:cs typeface="Segoe UI"/>
              </a:rPr>
              <a:t>200</a:t>
            </a:r>
            <a:r>
              <a:rPr kumimoji="0" lang="en-US" sz="2400" b="0" i="0" u="none" strike="noStrike" kern="1200" cap="none" spc="0" normalizeH="0" baseline="0" noProof="0">
                <a:ln>
                  <a:noFill/>
                </a:ln>
                <a:solidFill>
                  <a:schemeClr val="bg1"/>
                </a:solidFill>
                <a:effectLst/>
                <a:uLnTx/>
                <a:uFillTx/>
                <a:latin typeface="Franklin Gothic Demi"/>
                <a:ea typeface="+mn-ea"/>
                <a:cs typeface="Segoe UI"/>
              </a:rPr>
              <a:t>+ </a:t>
            </a:r>
            <a:r>
              <a:rPr kumimoji="0" lang="en-US" sz="2400" b="0" i="0" u="none" strike="noStrike" kern="1200" cap="none" spc="0" normalizeH="0" baseline="0" noProof="0">
                <a:ln>
                  <a:noFill/>
                </a:ln>
                <a:solidFill>
                  <a:schemeClr val="bg1"/>
                </a:solidFill>
                <a:effectLst/>
                <a:uLnTx/>
                <a:uFillTx/>
                <a:cs typeface="Segoe UI"/>
              </a:rPr>
              <a:t>Customers </a:t>
            </a:r>
            <a:br>
              <a:rPr lang="en-US" sz="2000" b="0" i="0" u="none" strike="noStrike" kern="1200" cap="none" spc="0" normalizeH="0" baseline="0" noProof="0">
                <a:ln>
                  <a:noFill/>
                </a:ln>
                <a:solidFill>
                  <a:schemeClr val="bg1"/>
                </a:solidFill>
                <a:effectLst/>
                <a:uLnTx/>
                <a:uFillTx/>
                <a:cs typeface="Segoe UI"/>
              </a:rPr>
            </a:br>
            <a:r>
              <a:rPr lang="en-US" sz="1400">
                <a:solidFill>
                  <a:schemeClr val="bg1"/>
                </a:solidFill>
                <a:latin typeface="Franklin Gothic Book"/>
                <a:cs typeface="Segoe UI"/>
              </a:rPr>
              <a:t>in</a:t>
            </a:r>
            <a:r>
              <a:rPr kumimoji="0" lang="en-US" sz="1400" b="0" i="0" u="none" strike="noStrike" kern="1200" cap="none" spc="0" normalizeH="0" baseline="0" noProof="0">
                <a:ln>
                  <a:noFill/>
                </a:ln>
                <a:solidFill>
                  <a:schemeClr val="bg1"/>
                </a:solidFill>
                <a:effectLst/>
                <a:uLnTx/>
                <a:uFillTx/>
                <a:latin typeface="Franklin Gothic Book"/>
                <a:ea typeface="+mn-ea"/>
                <a:cs typeface="Segoe UI"/>
              </a:rPr>
              <a:t> </a:t>
            </a:r>
            <a:r>
              <a:rPr kumimoji="0" lang="en-US" sz="1400" b="0" i="0" u="none" strike="noStrike" kern="1200" cap="none" spc="0" normalizeH="0" baseline="0" noProof="0" err="1">
                <a:ln>
                  <a:noFill/>
                </a:ln>
                <a:solidFill>
                  <a:schemeClr val="bg1"/>
                </a:solidFill>
                <a:effectLst/>
                <a:uLnTx/>
                <a:uFillTx/>
                <a:latin typeface="Franklin Gothic Book"/>
                <a:ea typeface="+mn-ea"/>
                <a:cs typeface="Segoe UI"/>
              </a:rPr>
              <a:t>privat</a:t>
            </a:r>
            <a:r>
              <a:rPr lang="en-US" sz="1400">
                <a:solidFill>
                  <a:schemeClr val="bg1"/>
                </a:solidFill>
                <a:latin typeface="Franklin Gothic Book"/>
                <a:cs typeface="Segoe UI"/>
              </a:rPr>
              <a:t>e &amp; public sectors</a:t>
            </a:r>
            <a:r>
              <a:rPr kumimoji="0" lang="en-US" sz="1400" b="0" i="0" u="none" strike="noStrike" kern="1200" cap="none" spc="0" normalizeH="0" baseline="0" noProof="0">
                <a:ln>
                  <a:noFill/>
                </a:ln>
                <a:solidFill>
                  <a:schemeClr val="bg1"/>
                </a:solidFill>
                <a:effectLst/>
                <a:uLnTx/>
                <a:uFillTx/>
                <a:latin typeface="Franklin Gothic Book"/>
                <a:ea typeface="+mn-ea"/>
                <a:cs typeface="Segoe UI"/>
              </a:rPr>
              <a:t> </a:t>
            </a:r>
            <a:endParaRPr kumimoji="0" lang="en-US" sz="1400" b="0" i="0" u="none" strike="noStrike" kern="1200" cap="none" spc="0" normalizeH="0" baseline="0" noProof="0">
              <a:ln>
                <a:noFill/>
              </a:ln>
              <a:solidFill>
                <a:schemeClr val="bg1"/>
              </a:solidFill>
              <a:effectLst/>
              <a:uLnTx/>
              <a:uFillTx/>
              <a:latin typeface="Franklin Gothic Book"/>
              <a:ea typeface="+mn-ea"/>
              <a:cs typeface="+mn-cs"/>
            </a:endParaRPr>
          </a:p>
        </p:txBody>
      </p:sp>
    </p:spTree>
    <p:extLst>
      <p:ext uri="{BB962C8B-B14F-4D97-AF65-F5344CB8AC3E}">
        <p14:creationId xmlns:p14="http://schemas.microsoft.com/office/powerpoint/2010/main" val="2397335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7AF45D8-D276-518A-96C9-3F98DFDEDE79}"/>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r="-5661"/>
          <a:stretch/>
        </p:blipFill>
        <p:spPr>
          <a:xfrm>
            <a:off x="6924675" y="0"/>
            <a:ext cx="6590400" cy="6858000"/>
          </a:xfrm>
        </p:spPr>
      </p:pic>
      <p:sp>
        <p:nvSpPr>
          <p:cNvPr id="3" name="Title 2">
            <a:extLst>
              <a:ext uri="{FF2B5EF4-FFF2-40B4-BE49-F238E27FC236}">
                <a16:creationId xmlns:a16="http://schemas.microsoft.com/office/drawing/2014/main" id="{E7A124EE-5A4D-CDF1-A5E5-E3A9A4B30828}"/>
              </a:ext>
            </a:extLst>
          </p:cNvPr>
          <p:cNvSpPr>
            <a:spLocks noGrp="1"/>
          </p:cNvSpPr>
          <p:nvPr>
            <p:ph type="title"/>
          </p:nvPr>
        </p:nvSpPr>
        <p:spPr/>
        <p:txBody>
          <a:bodyPr/>
          <a:lstStyle/>
          <a:p>
            <a:r>
              <a:rPr lang="da-DK">
                <a:solidFill>
                  <a:schemeClr val="tx1"/>
                </a:solidFill>
              </a:rPr>
              <a:t>Software Engineering</a:t>
            </a:r>
            <a:endParaRPr lang="en-NO">
              <a:solidFill>
                <a:schemeClr val="tx1"/>
              </a:solidFill>
            </a:endParaRPr>
          </a:p>
        </p:txBody>
      </p:sp>
      <p:sp>
        <p:nvSpPr>
          <p:cNvPr id="4" name="Text Placeholder 3">
            <a:extLst>
              <a:ext uri="{FF2B5EF4-FFF2-40B4-BE49-F238E27FC236}">
                <a16:creationId xmlns:a16="http://schemas.microsoft.com/office/drawing/2014/main" id="{A9683B58-950F-9EE1-E169-92874F69C31F}"/>
              </a:ext>
            </a:extLst>
          </p:cNvPr>
          <p:cNvSpPr>
            <a:spLocks noGrp="1"/>
          </p:cNvSpPr>
          <p:nvPr>
            <p:ph type="body" sz="quarter" idx="13"/>
          </p:nvPr>
        </p:nvSpPr>
        <p:spPr>
          <a:xfrm>
            <a:off x="587374" y="1989138"/>
            <a:ext cx="5400674" cy="3384550"/>
          </a:xfrm>
        </p:spPr>
        <p:txBody>
          <a:bodyPr/>
          <a:lstStyle/>
          <a:p>
            <a:pPr marL="0" indent="0" rtl="0">
              <a:spcBef>
                <a:spcPts val="0"/>
              </a:spcBef>
              <a:spcAft>
                <a:spcPts val="600"/>
              </a:spcAft>
              <a:buNone/>
            </a:pPr>
            <a:r>
              <a:rPr lang="en-US" sz="1600" b="0" i="0" u="none" strike="noStrike">
                <a:solidFill>
                  <a:schemeClr val="tx1"/>
                </a:solidFill>
                <a:effectLst/>
                <a:latin typeface="+mn-lt"/>
              </a:rPr>
              <a:t>We drive digital transformation through custom software development, leveraging cloud services and application expertise. We utilize the latest technology, to develop high-quality and scalable software solutions following industry best practices.</a:t>
            </a:r>
            <a:br>
              <a:rPr lang="en-US" sz="1600" b="0" i="0" u="none" strike="noStrike">
                <a:solidFill>
                  <a:schemeClr val="tx1"/>
                </a:solidFill>
                <a:effectLst/>
                <a:latin typeface="+mn-lt"/>
              </a:rPr>
            </a:br>
            <a:endParaRPr lang="en-US" sz="1600" b="0" i="0" u="none" strike="noStrike">
              <a:solidFill>
                <a:schemeClr val="tx1"/>
              </a:solidFill>
              <a:effectLst/>
              <a:latin typeface="+mn-lt"/>
            </a:endParaRPr>
          </a:p>
          <a:p>
            <a:pPr rtl="0">
              <a:spcBef>
                <a:spcPts val="0"/>
              </a:spcBef>
              <a:spcAft>
                <a:spcPts val="600"/>
              </a:spcAft>
            </a:pPr>
            <a:r>
              <a:rPr lang="en-US" sz="1600" b="0" i="0" u="none" strike="noStrike">
                <a:solidFill>
                  <a:schemeClr val="tx1"/>
                </a:solidFill>
                <a:effectLst/>
                <a:latin typeface="+mn-lt"/>
              </a:rPr>
              <a:t>Digital transformation</a:t>
            </a:r>
          </a:p>
          <a:p>
            <a:pPr rtl="0">
              <a:spcBef>
                <a:spcPts val="0"/>
              </a:spcBef>
              <a:spcAft>
                <a:spcPts val="600"/>
              </a:spcAft>
            </a:pPr>
            <a:r>
              <a:rPr lang="en-US">
                <a:solidFill>
                  <a:schemeClr val="tx1"/>
                </a:solidFill>
                <a:latin typeface="+mn-lt"/>
              </a:rPr>
              <a:t>S</a:t>
            </a:r>
            <a:r>
              <a:rPr lang="en-US" sz="1600" b="0" i="0" u="none" strike="noStrike">
                <a:solidFill>
                  <a:schemeClr val="tx1"/>
                </a:solidFill>
                <a:effectLst/>
                <a:latin typeface="+mn-lt"/>
              </a:rPr>
              <a:t>oftware development</a:t>
            </a:r>
          </a:p>
          <a:p>
            <a:pPr rtl="0">
              <a:spcBef>
                <a:spcPts val="0"/>
              </a:spcBef>
              <a:spcAft>
                <a:spcPts val="600"/>
              </a:spcAft>
            </a:pPr>
            <a:r>
              <a:rPr lang="en-US" sz="1600" b="0" i="0" u="none" strike="noStrike">
                <a:solidFill>
                  <a:schemeClr val="tx1"/>
                </a:solidFill>
                <a:effectLst/>
                <a:latin typeface="+mn-lt"/>
              </a:rPr>
              <a:t>Application services</a:t>
            </a:r>
          </a:p>
          <a:p>
            <a:pPr rtl="0">
              <a:spcBef>
                <a:spcPts val="0"/>
              </a:spcBef>
              <a:spcAft>
                <a:spcPts val="600"/>
              </a:spcAft>
            </a:pPr>
            <a:r>
              <a:rPr lang="en-US" sz="1600" b="0" i="0" u="none" strike="noStrike">
                <a:solidFill>
                  <a:schemeClr val="tx1"/>
                </a:solidFill>
                <a:effectLst/>
                <a:latin typeface="+mn-lt"/>
              </a:rPr>
              <a:t>Consulting</a:t>
            </a:r>
          </a:p>
        </p:txBody>
      </p:sp>
      <p:sp>
        <p:nvSpPr>
          <p:cNvPr id="5" name="Text Placeholder 4">
            <a:extLst>
              <a:ext uri="{FF2B5EF4-FFF2-40B4-BE49-F238E27FC236}">
                <a16:creationId xmlns:a16="http://schemas.microsoft.com/office/drawing/2014/main" id="{29DF35C1-24CB-FB5A-0593-025B1B5D4A7E}"/>
              </a:ext>
            </a:extLst>
          </p:cNvPr>
          <p:cNvSpPr>
            <a:spLocks noGrp="1"/>
          </p:cNvSpPr>
          <p:nvPr>
            <p:ph type="body" sz="quarter" idx="11"/>
          </p:nvPr>
        </p:nvSpPr>
        <p:spPr/>
        <p:txBody>
          <a:bodyPr/>
          <a:lstStyle/>
          <a:p>
            <a:r>
              <a:rPr lang="en-NO"/>
              <a:t>Services</a:t>
            </a:r>
          </a:p>
        </p:txBody>
      </p:sp>
    </p:spTree>
    <p:extLst>
      <p:ext uri="{BB962C8B-B14F-4D97-AF65-F5344CB8AC3E}">
        <p14:creationId xmlns:p14="http://schemas.microsoft.com/office/powerpoint/2010/main" val="21612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7AF45D8-D276-518A-96C9-3F98DFDEDE79}"/>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xfrm>
            <a:off x="6924675" y="0"/>
            <a:ext cx="6590400" cy="6858000"/>
          </a:xfrm>
        </p:spPr>
      </p:pic>
      <p:sp>
        <p:nvSpPr>
          <p:cNvPr id="3" name="Title 2">
            <a:extLst>
              <a:ext uri="{FF2B5EF4-FFF2-40B4-BE49-F238E27FC236}">
                <a16:creationId xmlns:a16="http://schemas.microsoft.com/office/drawing/2014/main" id="{E7A124EE-5A4D-CDF1-A5E5-E3A9A4B30828}"/>
              </a:ext>
            </a:extLst>
          </p:cNvPr>
          <p:cNvSpPr>
            <a:spLocks noGrp="1"/>
          </p:cNvSpPr>
          <p:nvPr>
            <p:ph type="title"/>
          </p:nvPr>
        </p:nvSpPr>
        <p:spPr/>
        <p:txBody>
          <a:bodyPr/>
          <a:lstStyle/>
          <a:p>
            <a:r>
              <a:rPr lang="da-DK">
                <a:solidFill>
                  <a:schemeClr val="tx1"/>
                </a:solidFill>
              </a:rPr>
              <a:t>Cloud Platform &amp; Security</a:t>
            </a:r>
            <a:br>
              <a:rPr lang="da-DK">
                <a:solidFill>
                  <a:schemeClr val="tx1"/>
                </a:solidFill>
              </a:rPr>
            </a:br>
            <a:endParaRPr lang="da-DK">
              <a:solidFill>
                <a:schemeClr val="tx1"/>
              </a:solidFill>
            </a:endParaRPr>
          </a:p>
        </p:txBody>
      </p:sp>
      <p:sp>
        <p:nvSpPr>
          <p:cNvPr id="4" name="Text Placeholder 3">
            <a:extLst>
              <a:ext uri="{FF2B5EF4-FFF2-40B4-BE49-F238E27FC236}">
                <a16:creationId xmlns:a16="http://schemas.microsoft.com/office/drawing/2014/main" id="{A9683B58-950F-9EE1-E169-92874F69C31F}"/>
              </a:ext>
            </a:extLst>
          </p:cNvPr>
          <p:cNvSpPr>
            <a:spLocks noGrp="1"/>
          </p:cNvSpPr>
          <p:nvPr>
            <p:ph type="body" sz="quarter" idx="13"/>
          </p:nvPr>
        </p:nvSpPr>
        <p:spPr>
          <a:xfrm>
            <a:off x="587374" y="1989138"/>
            <a:ext cx="5400674" cy="3384550"/>
          </a:xfrm>
        </p:spPr>
        <p:txBody>
          <a:bodyPr/>
          <a:lstStyle/>
          <a:p>
            <a:pPr marL="0" indent="0" rtl="0">
              <a:spcBef>
                <a:spcPts val="0"/>
              </a:spcBef>
              <a:spcAft>
                <a:spcPts val="600"/>
              </a:spcAft>
              <a:buNone/>
            </a:pPr>
            <a:r>
              <a:rPr lang="en-US" sz="1600" b="0" i="0" u="none" strike="noStrike">
                <a:solidFill>
                  <a:schemeClr val="tx1"/>
                </a:solidFill>
                <a:effectLst/>
                <a:latin typeface="+mn-lt"/>
              </a:rPr>
              <a:t>We help you by visualizing threats to compliance, security and performance in IT infrastructure, and prioritize tasks and resources accordingly. </a:t>
            </a:r>
          </a:p>
          <a:p>
            <a:pPr marL="0" indent="0" rtl="0">
              <a:spcBef>
                <a:spcPts val="0"/>
              </a:spcBef>
              <a:spcAft>
                <a:spcPts val="600"/>
              </a:spcAft>
              <a:buNone/>
            </a:pPr>
            <a:r>
              <a:rPr lang="en-US" sz="1600" b="0" i="0" u="none" strike="noStrike">
                <a:solidFill>
                  <a:schemeClr val="tx1"/>
                </a:solidFill>
                <a:effectLst/>
                <a:latin typeface="+mn-lt"/>
              </a:rPr>
              <a:t>Our specialists are recognized as leaders in the fields of Azure management and governance, enterprise endpoint management and security, and infrastructure visualization.</a:t>
            </a:r>
          </a:p>
          <a:p>
            <a:pPr marL="0" indent="0" rtl="0">
              <a:spcBef>
                <a:spcPts val="0"/>
              </a:spcBef>
              <a:spcAft>
                <a:spcPts val="600"/>
              </a:spcAft>
              <a:buNone/>
            </a:pPr>
            <a:endParaRPr lang="en-US">
              <a:solidFill>
                <a:schemeClr val="tx1"/>
              </a:solidFill>
            </a:endParaRPr>
          </a:p>
          <a:p>
            <a:pPr>
              <a:spcAft>
                <a:spcPts val="600"/>
              </a:spcAft>
            </a:pPr>
            <a:r>
              <a:rPr lang="en-US" sz="1600" b="0" i="0" u="none" strike="noStrike">
                <a:solidFill>
                  <a:schemeClr val="tx1"/>
                </a:solidFill>
                <a:effectLst/>
                <a:latin typeface="+mn-lt"/>
              </a:rPr>
              <a:t>Cloud and Data Center</a:t>
            </a:r>
          </a:p>
          <a:p>
            <a:pPr>
              <a:spcAft>
                <a:spcPts val="600"/>
              </a:spcAft>
            </a:pPr>
            <a:r>
              <a:rPr lang="en-US" b="0" i="0" u="none" strike="noStrike">
                <a:solidFill>
                  <a:schemeClr val="tx1"/>
                </a:solidFill>
                <a:effectLst/>
                <a:latin typeface="+mn-lt"/>
              </a:rPr>
              <a:t>Endpoint Management</a:t>
            </a:r>
          </a:p>
          <a:p>
            <a:pPr>
              <a:spcAft>
                <a:spcPts val="600"/>
              </a:spcAft>
            </a:pPr>
            <a:r>
              <a:rPr lang="en-US">
                <a:solidFill>
                  <a:schemeClr val="tx1"/>
                </a:solidFill>
              </a:rPr>
              <a:t>M365 CoPilot</a:t>
            </a:r>
            <a:endParaRPr lang="en-US" b="0" i="0" u="none" strike="noStrike">
              <a:solidFill>
                <a:schemeClr val="tx1"/>
              </a:solidFill>
              <a:effectLst/>
              <a:latin typeface="+mn-lt"/>
            </a:endParaRPr>
          </a:p>
          <a:p>
            <a:pPr>
              <a:spcAft>
                <a:spcPts val="600"/>
              </a:spcAft>
            </a:pPr>
            <a:r>
              <a:rPr lang="en-US" b="0" i="0" u="none" strike="noStrike">
                <a:solidFill>
                  <a:schemeClr val="tx1"/>
                </a:solidFill>
                <a:effectLst/>
                <a:latin typeface="+mn-lt"/>
              </a:rPr>
              <a:t>Security and Identity</a:t>
            </a:r>
          </a:p>
        </p:txBody>
      </p:sp>
      <p:sp>
        <p:nvSpPr>
          <p:cNvPr id="5" name="Text Placeholder 4">
            <a:extLst>
              <a:ext uri="{FF2B5EF4-FFF2-40B4-BE49-F238E27FC236}">
                <a16:creationId xmlns:a16="http://schemas.microsoft.com/office/drawing/2014/main" id="{29DF35C1-24CB-FB5A-0593-025B1B5D4A7E}"/>
              </a:ext>
            </a:extLst>
          </p:cNvPr>
          <p:cNvSpPr>
            <a:spLocks noGrp="1"/>
          </p:cNvSpPr>
          <p:nvPr>
            <p:ph type="body" sz="quarter" idx="11"/>
          </p:nvPr>
        </p:nvSpPr>
        <p:spPr/>
        <p:txBody>
          <a:bodyPr/>
          <a:lstStyle/>
          <a:p>
            <a:r>
              <a:rPr lang="en-NO"/>
              <a:t>Services</a:t>
            </a:r>
          </a:p>
        </p:txBody>
      </p:sp>
    </p:spTree>
    <p:extLst>
      <p:ext uri="{BB962C8B-B14F-4D97-AF65-F5344CB8AC3E}">
        <p14:creationId xmlns:p14="http://schemas.microsoft.com/office/powerpoint/2010/main" val="4177256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7AF45D8-D276-518A-96C9-3F98DFDEDE79}"/>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6924675" y="0"/>
            <a:ext cx="6590400" cy="6858000"/>
          </a:xfrm>
        </p:spPr>
      </p:pic>
      <p:sp>
        <p:nvSpPr>
          <p:cNvPr id="3" name="Title 2">
            <a:extLst>
              <a:ext uri="{FF2B5EF4-FFF2-40B4-BE49-F238E27FC236}">
                <a16:creationId xmlns:a16="http://schemas.microsoft.com/office/drawing/2014/main" id="{E7A124EE-5A4D-CDF1-A5E5-E3A9A4B30828}"/>
              </a:ext>
            </a:extLst>
          </p:cNvPr>
          <p:cNvSpPr>
            <a:spLocks noGrp="1"/>
          </p:cNvSpPr>
          <p:nvPr>
            <p:ph type="title"/>
          </p:nvPr>
        </p:nvSpPr>
        <p:spPr/>
        <p:txBody>
          <a:bodyPr/>
          <a:lstStyle/>
          <a:p>
            <a:r>
              <a:rPr lang="da-DK">
                <a:solidFill>
                  <a:schemeClr val="tx1"/>
                </a:solidFill>
              </a:rPr>
              <a:t>Digital </a:t>
            </a:r>
            <a:r>
              <a:rPr lang="en-US">
                <a:solidFill>
                  <a:schemeClr val="tx1"/>
                </a:solidFill>
              </a:rPr>
              <a:t>Experience</a:t>
            </a:r>
          </a:p>
        </p:txBody>
      </p:sp>
      <p:sp>
        <p:nvSpPr>
          <p:cNvPr id="4" name="Text Placeholder 3">
            <a:extLst>
              <a:ext uri="{FF2B5EF4-FFF2-40B4-BE49-F238E27FC236}">
                <a16:creationId xmlns:a16="http://schemas.microsoft.com/office/drawing/2014/main" id="{A9683B58-950F-9EE1-E169-92874F69C31F}"/>
              </a:ext>
            </a:extLst>
          </p:cNvPr>
          <p:cNvSpPr>
            <a:spLocks noGrp="1"/>
          </p:cNvSpPr>
          <p:nvPr>
            <p:ph type="body" sz="quarter" idx="13"/>
          </p:nvPr>
        </p:nvSpPr>
        <p:spPr>
          <a:xfrm>
            <a:off x="587374" y="1989138"/>
            <a:ext cx="5400674" cy="3384550"/>
          </a:xfrm>
        </p:spPr>
        <p:txBody>
          <a:bodyPr/>
          <a:lstStyle/>
          <a:p>
            <a:pPr marL="0" indent="0" rtl="0">
              <a:spcBef>
                <a:spcPts val="0"/>
              </a:spcBef>
              <a:spcAft>
                <a:spcPts val="600"/>
              </a:spcAft>
              <a:buNone/>
            </a:pPr>
            <a:r>
              <a:rPr lang="en-US" sz="1600" b="0" i="0" u="none" strike="noStrike" dirty="0">
                <a:solidFill>
                  <a:schemeClr val="tx1"/>
                </a:solidFill>
                <a:effectLst/>
                <a:latin typeface="+mn-lt"/>
              </a:rPr>
              <a:t>We turn ideas into top-notch digital experiences. Whether it's designing user-friendly websites, setting up seamless eCommerce solutions, or crafting modern workspaces, we've got you covered.</a:t>
            </a:r>
          </a:p>
          <a:p>
            <a:pPr marL="0" indent="0" rtl="0">
              <a:spcBef>
                <a:spcPts val="0"/>
              </a:spcBef>
              <a:spcAft>
                <a:spcPts val="600"/>
              </a:spcAft>
              <a:buNone/>
            </a:pPr>
            <a:endParaRPr lang="en-US" dirty="0">
              <a:solidFill>
                <a:schemeClr val="tx1"/>
              </a:solidFill>
            </a:endParaRPr>
          </a:p>
          <a:p>
            <a:pPr>
              <a:spcAft>
                <a:spcPts val="600"/>
              </a:spcAft>
            </a:pPr>
            <a:r>
              <a:rPr lang="en-US" b="0" i="0" u="none" strike="noStrike" dirty="0">
                <a:solidFill>
                  <a:schemeClr val="tx1"/>
                </a:solidFill>
                <a:effectLst/>
                <a:latin typeface="+mn-lt"/>
              </a:rPr>
              <a:t>Design &amp; UX</a:t>
            </a:r>
          </a:p>
          <a:p>
            <a:pPr>
              <a:spcAft>
                <a:spcPts val="600"/>
              </a:spcAft>
            </a:pPr>
            <a:r>
              <a:rPr lang="en-US" b="0" i="0" u="none" strike="noStrike" dirty="0">
                <a:solidFill>
                  <a:schemeClr val="tx1"/>
                </a:solidFill>
                <a:effectLst/>
                <a:latin typeface="+mn-lt"/>
              </a:rPr>
              <a:t>Websites</a:t>
            </a:r>
          </a:p>
          <a:p>
            <a:pPr>
              <a:spcAft>
                <a:spcPts val="600"/>
              </a:spcAft>
            </a:pPr>
            <a:r>
              <a:rPr lang="en-US" b="0" i="0" u="none" strike="noStrike" dirty="0">
                <a:solidFill>
                  <a:schemeClr val="tx1"/>
                </a:solidFill>
                <a:effectLst/>
                <a:latin typeface="+mn-lt"/>
              </a:rPr>
              <a:t>eCommerce</a:t>
            </a:r>
          </a:p>
          <a:p>
            <a:pPr>
              <a:spcAft>
                <a:spcPts val="600"/>
              </a:spcAft>
            </a:pPr>
            <a:r>
              <a:rPr lang="en-US" dirty="0">
                <a:solidFill>
                  <a:schemeClr val="tx1"/>
                </a:solidFill>
              </a:rPr>
              <a:t>Intranets</a:t>
            </a:r>
          </a:p>
          <a:p>
            <a:pPr>
              <a:spcAft>
                <a:spcPts val="600"/>
              </a:spcAft>
            </a:pPr>
            <a:r>
              <a:rPr lang="en-US" dirty="0">
                <a:solidFill>
                  <a:schemeClr val="tx1"/>
                </a:solidFill>
              </a:rPr>
              <a:t>Apps</a:t>
            </a:r>
          </a:p>
        </p:txBody>
      </p:sp>
      <p:sp>
        <p:nvSpPr>
          <p:cNvPr id="5" name="Text Placeholder 4">
            <a:extLst>
              <a:ext uri="{FF2B5EF4-FFF2-40B4-BE49-F238E27FC236}">
                <a16:creationId xmlns:a16="http://schemas.microsoft.com/office/drawing/2014/main" id="{29DF35C1-24CB-FB5A-0593-025B1B5D4A7E}"/>
              </a:ext>
            </a:extLst>
          </p:cNvPr>
          <p:cNvSpPr>
            <a:spLocks noGrp="1"/>
          </p:cNvSpPr>
          <p:nvPr>
            <p:ph type="body" sz="quarter" idx="11"/>
          </p:nvPr>
        </p:nvSpPr>
        <p:spPr/>
        <p:txBody>
          <a:bodyPr/>
          <a:lstStyle/>
          <a:p>
            <a:r>
              <a:rPr lang="en-NO"/>
              <a:t>Services</a:t>
            </a:r>
          </a:p>
        </p:txBody>
      </p:sp>
    </p:spTree>
    <p:extLst>
      <p:ext uri="{BB962C8B-B14F-4D97-AF65-F5344CB8AC3E}">
        <p14:creationId xmlns:p14="http://schemas.microsoft.com/office/powerpoint/2010/main" val="1956871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7AF45D8-D276-518A-96C9-3F98DFDEDE79}"/>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r="-11299"/>
          <a:stretch/>
        </p:blipFill>
        <p:spPr>
          <a:xfrm>
            <a:off x="6924675" y="0"/>
            <a:ext cx="6590400" cy="6858000"/>
          </a:xfrm>
        </p:spPr>
      </p:pic>
      <p:sp>
        <p:nvSpPr>
          <p:cNvPr id="3" name="Title 2">
            <a:extLst>
              <a:ext uri="{FF2B5EF4-FFF2-40B4-BE49-F238E27FC236}">
                <a16:creationId xmlns:a16="http://schemas.microsoft.com/office/drawing/2014/main" id="{E7A124EE-5A4D-CDF1-A5E5-E3A9A4B30828}"/>
              </a:ext>
            </a:extLst>
          </p:cNvPr>
          <p:cNvSpPr>
            <a:spLocks noGrp="1"/>
          </p:cNvSpPr>
          <p:nvPr>
            <p:ph type="title"/>
          </p:nvPr>
        </p:nvSpPr>
        <p:spPr/>
        <p:txBody>
          <a:bodyPr/>
          <a:lstStyle/>
          <a:p>
            <a:r>
              <a:rPr lang="da-DK">
                <a:solidFill>
                  <a:schemeClr val="tx1"/>
                </a:solidFill>
              </a:rPr>
              <a:t>Business Applications</a:t>
            </a:r>
          </a:p>
        </p:txBody>
      </p:sp>
      <p:sp>
        <p:nvSpPr>
          <p:cNvPr id="4" name="Text Placeholder 3">
            <a:extLst>
              <a:ext uri="{FF2B5EF4-FFF2-40B4-BE49-F238E27FC236}">
                <a16:creationId xmlns:a16="http://schemas.microsoft.com/office/drawing/2014/main" id="{A9683B58-950F-9EE1-E169-92874F69C31F}"/>
              </a:ext>
            </a:extLst>
          </p:cNvPr>
          <p:cNvSpPr>
            <a:spLocks noGrp="1"/>
          </p:cNvSpPr>
          <p:nvPr>
            <p:ph type="body" sz="quarter" idx="13"/>
          </p:nvPr>
        </p:nvSpPr>
        <p:spPr>
          <a:xfrm>
            <a:off x="587374" y="1989138"/>
            <a:ext cx="5400674" cy="3384550"/>
          </a:xfrm>
        </p:spPr>
        <p:txBody>
          <a:bodyPr/>
          <a:lstStyle/>
          <a:p>
            <a:pPr marL="0" indent="0" rtl="0">
              <a:spcBef>
                <a:spcPts val="0"/>
              </a:spcBef>
              <a:spcAft>
                <a:spcPts val="600"/>
              </a:spcAft>
              <a:buNone/>
            </a:pPr>
            <a:r>
              <a:rPr lang="en-US" sz="1600" b="0" i="0" u="none" strike="noStrike">
                <a:solidFill>
                  <a:schemeClr val="tx1"/>
                </a:solidFill>
                <a:effectLst/>
                <a:latin typeface="+mn-lt"/>
              </a:rPr>
              <a:t>Looking to elevate your business operations? Partner with us to implement business applications that not only reduce costs but also increase efficiency. With our solutions for finance, </a:t>
            </a:r>
            <a:r>
              <a:rPr lang="en-US" sz="1600" b="0" i="0" u="none" strike="noStrike" err="1">
                <a:solidFill>
                  <a:schemeClr val="tx1"/>
                </a:solidFill>
                <a:effectLst/>
                <a:latin typeface="+mn-lt"/>
              </a:rPr>
              <a:t>ressource</a:t>
            </a:r>
            <a:r>
              <a:rPr lang="en-US" sz="1600" b="0" i="0" u="none" strike="noStrike">
                <a:solidFill>
                  <a:schemeClr val="tx1"/>
                </a:solidFill>
                <a:effectLst/>
                <a:latin typeface="+mn-lt"/>
              </a:rPr>
              <a:t> planning, sales, marketing, customer service, and more, we're dedicated to your success.</a:t>
            </a:r>
          </a:p>
          <a:p>
            <a:pPr marL="0" indent="0" rtl="0">
              <a:spcBef>
                <a:spcPts val="0"/>
              </a:spcBef>
              <a:spcAft>
                <a:spcPts val="600"/>
              </a:spcAft>
              <a:buNone/>
            </a:pPr>
            <a:endParaRPr lang="en-US">
              <a:solidFill>
                <a:schemeClr val="tx1"/>
              </a:solidFill>
            </a:endParaRPr>
          </a:p>
          <a:p>
            <a:pPr>
              <a:spcAft>
                <a:spcPts val="600"/>
              </a:spcAft>
            </a:pPr>
            <a:r>
              <a:rPr lang="en-US" sz="1600" b="0" i="0" u="none" strike="noStrike">
                <a:solidFill>
                  <a:schemeClr val="tx1"/>
                </a:solidFill>
                <a:effectLst/>
                <a:latin typeface="+mn-lt"/>
              </a:rPr>
              <a:t>ERP</a:t>
            </a:r>
          </a:p>
          <a:p>
            <a:pPr>
              <a:spcAft>
                <a:spcPts val="600"/>
              </a:spcAft>
            </a:pPr>
            <a:r>
              <a:rPr lang="en-US" b="0" i="0" u="none" strike="noStrike">
                <a:solidFill>
                  <a:schemeClr val="tx1"/>
                </a:solidFill>
                <a:effectLst/>
                <a:latin typeface="+mn-lt"/>
              </a:rPr>
              <a:t>Customer Engagement</a:t>
            </a:r>
          </a:p>
          <a:p>
            <a:pPr>
              <a:spcAft>
                <a:spcPts val="600"/>
              </a:spcAft>
            </a:pPr>
            <a:r>
              <a:rPr lang="en-US">
                <a:solidFill>
                  <a:schemeClr val="tx1"/>
                </a:solidFill>
              </a:rPr>
              <a:t>CRM</a:t>
            </a:r>
          </a:p>
          <a:p>
            <a:pPr>
              <a:spcAft>
                <a:spcPts val="600"/>
              </a:spcAft>
            </a:pPr>
            <a:r>
              <a:rPr lang="en-US" b="0" i="0" u="none" strike="noStrike">
                <a:solidFill>
                  <a:schemeClr val="tx1"/>
                </a:solidFill>
                <a:effectLst/>
                <a:latin typeface="+mn-lt"/>
              </a:rPr>
              <a:t>Low code &amp; no code solutions</a:t>
            </a:r>
          </a:p>
          <a:p>
            <a:pPr>
              <a:spcAft>
                <a:spcPts val="600"/>
              </a:spcAft>
            </a:pPr>
            <a:r>
              <a:rPr lang="en-US">
                <a:solidFill>
                  <a:schemeClr val="tx1"/>
                </a:solidFill>
              </a:rPr>
              <a:t>Process optimization and workflow automation</a:t>
            </a:r>
            <a:endParaRPr lang="en-US" b="0" i="0" u="none" strike="noStrike">
              <a:solidFill>
                <a:schemeClr val="tx1"/>
              </a:solidFill>
              <a:effectLst/>
              <a:latin typeface="+mn-lt"/>
            </a:endParaRPr>
          </a:p>
          <a:p>
            <a:pPr>
              <a:spcAft>
                <a:spcPts val="600"/>
              </a:spcAft>
            </a:pPr>
            <a:r>
              <a:rPr lang="en-US">
                <a:solidFill>
                  <a:schemeClr val="tx1"/>
                </a:solidFill>
              </a:rPr>
              <a:t>Business Intelligence &amp; Analytics</a:t>
            </a:r>
            <a:r>
              <a:rPr lang="en-US" b="0" i="0" u="none" strike="noStrike">
                <a:solidFill>
                  <a:schemeClr val="tx1"/>
                </a:solidFill>
                <a:effectLst/>
                <a:latin typeface="+mn-lt"/>
              </a:rPr>
              <a:t> </a:t>
            </a:r>
          </a:p>
          <a:p>
            <a:pPr>
              <a:spcAft>
                <a:spcPts val="600"/>
              </a:spcAft>
            </a:pPr>
            <a:endParaRPr lang="da-DK">
              <a:solidFill>
                <a:schemeClr val="tx1"/>
              </a:solidFill>
            </a:endParaRPr>
          </a:p>
        </p:txBody>
      </p:sp>
      <p:sp>
        <p:nvSpPr>
          <p:cNvPr id="5" name="Text Placeholder 4">
            <a:extLst>
              <a:ext uri="{FF2B5EF4-FFF2-40B4-BE49-F238E27FC236}">
                <a16:creationId xmlns:a16="http://schemas.microsoft.com/office/drawing/2014/main" id="{29DF35C1-24CB-FB5A-0593-025B1B5D4A7E}"/>
              </a:ext>
            </a:extLst>
          </p:cNvPr>
          <p:cNvSpPr>
            <a:spLocks noGrp="1"/>
          </p:cNvSpPr>
          <p:nvPr>
            <p:ph type="body" sz="quarter" idx="11"/>
          </p:nvPr>
        </p:nvSpPr>
        <p:spPr/>
        <p:txBody>
          <a:bodyPr/>
          <a:lstStyle/>
          <a:p>
            <a:r>
              <a:rPr lang="en-NO"/>
              <a:t>Services</a:t>
            </a:r>
          </a:p>
        </p:txBody>
      </p:sp>
    </p:spTree>
    <p:extLst>
      <p:ext uri="{BB962C8B-B14F-4D97-AF65-F5344CB8AC3E}">
        <p14:creationId xmlns:p14="http://schemas.microsoft.com/office/powerpoint/2010/main" val="350041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in a suit talking on a cell phone&#10;&#10;AI-generated content may be incorrect.">
            <a:extLst>
              <a:ext uri="{FF2B5EF4-FFF2-40B4-BE49-F238E27FC236}">
                <a16:creationId xmlns:a16="http://schemas.microsoft.com/office/drawing/2014/main" id="{B88E6776-26FB-D8D7-855B-F6F147161589}"/>
              </a:ext>
            </a:extLst>
          </p:cNvPr>
          <p:cNvPicPr>
            <a:picLocks noGrp="1" noChangeAspect="1"/>
          </p:cNvPicPr>
          <p:nvPr>
            <p:ph type="pic" sz="quarter" idx="14"/>
          </p:nvPr>
        </p:nvPicPr>
        <p:blipFill>
          <a:blip r:embed="rId2">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59BA0C4F-02D8-A1B1-4993-1A67432FFB44}"/>
              </a:ext>
            </a:extLst>
          </p:cNvPr>
          <p:cNvSpPr>
            <a:spLocks noGrp="1"/>
          </p:cNvSpPr>
          <p:nvPr>
            <p:ph type="title"/>
          </p:nvPr>
        </p:nvSpPr>
        <p:spPr/>
        <p:txBody>
          <a:bodyPr/>
          <a:lstStyle/>
          <a:p>
            <a:r>
              <a:rPr lang="da-DK" dirty="0" err="1"/>
              <a:t>Why</a:t>
            </a:r>
            <a:r>
              <a:rPr lang="da-DK" dirty="0"/>
              <a:t> </a:t>
            </a:r>
            <a:r>
              <a:rPr lang="da-DK" dirty="0" err="1"/>
              <a:t>customers</a:t>
            </a:r>
            <a:r>
              <a:rPr lang="da-DK" dirty="0"/>
              <a:t> </a:t>
            </a:r>
            <a:br>
              <a:rPr lang="da-DK" dirty="0"/>
            </a:br>
            <a:r>
              <a:rPr lang="da-DK" dirty="0" err="1"/>
              <a:t>choose</a:t>
            </a:r>
            <a:r>
              <a:rPr lang="da-DK" dirty="0"/>
              <a:t> </a:t>
            </a:r>
            <a:r>
              <a:rPr lang="da-DK" dirty="0" err="1"/>
              <a:t>twoday</a:t>
            </a:r>
            <a:endParaRPr lang="en-NO" dirty="0"/>
          </a:p>
        </p:txBody>
      </p:sp>
      <p:sp>
        <p:nvSpPr>
          <p:cNvPr id="4" name="Text Placeholder 3">
            <a:extLst>
              <a:ext uri="{FF2B5EF4-FFF2-40B4-BE49-F238E27FC236}">
                <a16:creationId xmlns:a16="http://schemas.microsoft.com/office/drawing/2014/main" id="{8007AE5A-3207-3397-96AF-835AC6B1D1CA}"/>
              </a:ext>
            </a:extLst>
          </p:cNvPr>
          <p:cNvSpPr>
            <a:spLocks noGrp="1"/>
          </p:cNvSpPr>
          <p:nvPr>
            <p:ph type="body" sz="quarter" idx="13"/>
          </p:nvPr>
        </p:nvSpPr>
        <p:spPr>
          <a:xfrm>
            <a:off x="587374" y="1989138"/>
            <a:ext cx="5400674" cy="3887788"/>
          </a:xfrm>
        </p:spPr>
        <p:txBody>
          <a:bodyPr/>
          <a:lstStyle/>
          <a:p>
            <a:r>
              <a:rPr lang="en-US" dirty="0"/>
              <a:t>Deep industry expertise and knowledge</a:t>
            </a:r>
          </a:p>
          <a:p>
            <a:r>
              <a:rPr lang="en-US" dirty="0"/>
              <a:t>Strong partnerships and long-term client relationships</a:t>
            </a:r>
          </a:p>
          <a:p>
            <a:r>
              <a:rPr lang="en-US" dirty="0"/>
              <a:t>Proven track record of delivering complex digital solutions</a:t>
            </a:r>
          </a:p>
          <a:p>
            <a:r>
              <a:rPr lang="en-US" dirty="0"/>
              <a:t>Flexible, adaptive teams with high technical competence</a:t>
            </a:r>
          </a:p>
          <a:p>
            <a:r>
              <a:rPr lang="en-US" dirty="0"/>
              <a:t>A culture built on drive, heart, and adaptability</a:t>
            </a:r>
          </a:p>
          <a:p>
            <a:r>
              <a:rPr lang="en-US" dirty="0"/>
              <a:t>Local presence with a commitment to Nordic values</a:t>
            </a:r>
          </a:p>
          <a:p>
            <a:endParaRPr lang="da-DK" dirty="0"/>
          </a:p>
          <a:p>
            <a:endParaRPr lang="en-NO" dirty="0"/>
          </a:p>
        </p:txBody>
      </p:sp>
      <p:sp>
        <p:nvSpPr>
          <p:cNvPr id="5" name="Text Placeholder 4">
            <a:extLst>
              <a:ext uri="{FF2B5EF4-FFF2-40B4-BE49-F238E27FC236}">
                <a16:creationId xmlns:a16="http://schemas.microsoft.com/office/drawing/2014/main" id="{90418798-F0E8-D249-5414-905DA4BCBC66}"/>
              </a:ext>
            </a:extLst>
          </p:cNvPr>
          <p:cNvSpPr>
            <a:spLocks noGrp="1"/>
          </p:cNvSpPr>
          <p:nvPr>
            <p:ph type="body" sz="quarter" idx="11"/>
          </p:nvPr>
        </p:nvSpPr>
        <p:spPr/>
        <p:txBody>
          <a:bodyPr/>
          <a:lstStyle/>
          <a:p>
            <a:endParaRPr lang="en-NO"/>
          </a:p>
        </p:txBody>
      </p:sp>
      <p:sp>
        <p:nvSpPr>
          <p:cNvPr id="8" name="Rounded Rectangle 7">
            <a:extLst>
              <a:ext uri="{FF2B5EF4-FFF2-40B4-BE49-F238E27FC236}">
                <a16:creationId xmlns:a16="http://schemas.microsoft.com/office/drawing/2014/main" id="{CBBFCCB3-EA00-A653-6B4F-BC97810282A7}"/>
              </a:ext>
            </a:extLst>
          </p:cNvPr>
          <p:cNvSpPr/>
          <p:nvPr/>
        </p:nvSpPr>
        <p:spPr>
          <a:xfrm>
            <a:off x="587372" y="4365625"/>
            <a:ext cx="5400677" cy="2014536"/>
          </a:xfrm>
          <a:prstGeom prst="roundRect">
            <a:avLst>
              <a:gd name="adj" fmla="val 15647"/>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9" name="Tekstfelt 5">
            <a:extLst>
              <a:ext uri="{FF2B5EF4-FFF2-40B4-BE49-F238E27FC236}">
                <a16:creationId xmlns:a16="http://schemas.microsoft.com/office/drawing/2014/main" id="{2CD9C674-9017-30DE-7078-60B95306F4F5}"/>
              </a:ext>
            </a:extLst>
          </p:cNvPr>
          <p:cNvSpPr txBox="1"/>
          <p:nvPr/>
        </p:nvSpPr>
        <p:spPr>
          <a:xfrm>
            <a:off x="1004603" y="4618840"/>
            <a:ext cx="4566214" cy="1508105"/>
          </a:xfrm>
          <a:prstGeom prst="rect">
            <a:avLst/>
          </a:prstGeom>
          <a:noFill/>
        </p:spPr>
        <p:txBody>
          <a:bodyPr wrap="square">
            <a:spAutoFit/>
          </a:bodyPr>
          <a:lstStyle/>
          <a:p>
            <a:r>
              <a:rPr lang="en-US" sz="1600" b="0" dirty="0">
                <a:effectLst/>
              </a:rPr>
              <a:t>“Working with </a:t>
            </a:r>
            <a:r>
              <a:rPr lang="en-US" sz="1600" b="0" dirty="0" err="1">
                <a:effectLst/>
              </a:rPr>
              <a:t>twoday</a:t>
            </a:r>
            <a:r>
              <a:rPr lang="en-US" sz="1600" b="0" dirty="0">
                <a:effectLst/>
              </a:rPr>
              <a:t> to get the system up and running, and subsequently create value, has been a practicable process. </a:t>
            </a:r>
            <a:r>
              <a:rPr lang="en-US" sz="1600" b="0" dirty="0" err="1">
                <a:effectLst/>
              </a:rPr>
              <a:t>twoday</a:t>
            </a:r>
            <a:r>
              <a:rPr lang="en-US" sz="1600" b="0" dirty="0">
                <a:effectLst/>
              </a:rPr>
              <a:t> have been a flexible and conscientious partner, and easy to work with.”</a:t>
            </a:r>
          </a:p>
          <a:p>
            <a:endParaRPr lang="en-US" sz="1400" b="0" dirty="0">
              <a:effectLst/>
            </a:endParaRPr>
          </a:p>
          <a:p>
            <a:r>
              <a:rPr lang="en-US" sz="1200" b="0" dirty="0">
                <a:effectLst/>
                <a:latin typeface="+mj-lt"/>
              </a:rPr>
              <a:t>Michael Hejlskov Jacobsen</a:t>
            </a:r>
            <a:r>
              <a:rPr lang="en-US" sz="1200" b="0" dirty="0">
                <a:effectLst/>
              </a:rPr>
              <a:t>, Grundfos</a:t>
            </a:r>
            <a:endParaRPr lang="da-DK" sz="1200" dirty="0"/>
          </a:p>
        </p:txBody>
      </p:sp>
    </p:spTree>
    <p:extLst>
      <p:ext uri="{BB962C8B-B14F-4D97-AF65-F5344CB8AC3E}">
        <p14:creationId xmlns:p14="http://schemas.microsoft.com/office/powerpoint/2010/main" val="1228730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5EFE2-29B9-F065-B851-CF47EDC08873}"/>
              </a:ext>
            </a:extLst>
          </p:cNvPr>
          <p:cNvSpPr>
            <a:spLocks noGrp="1"/>
          </p:cNvSpPr>
          <p:nvPr>
            <p:ph type="title"/>
          </p:nvPr>
        </p:nvSpPr>
        <p:spPr>
          <a:xfrm>
            <a:off x="587375" y="476250"/>
            <a:ext cx="7845425" cy="865188"/>
          </a:xfrm>
        </p:spPr>
        <p:txBody>
          <a:bodyPr/>
          <a:lstStyle/>
          <a:p>
            <a:r>
              <a:rPr lang="en-GB"/>
              <a:t>Megatrends are transforming our market and shaping demands</a:t>
            </a:r>
            <a:br>
              <a:rPr lang="en-GB"/>
            </a:br>
            <a:br>
              <a:rPr lang="en-GB"/>
            </a:br>
            <a:endParaRPr lang="en-NO"/>
          </a:p>
        </p:txBody>
      </p:sp>
      <p:sp>
        <p:nvSpPr>
          <p:cNvPr id="3" name="Text Placeholder 2">
            <a:extLst>
              <a:ext uri="{FF2B5EF4-FFF2-40B4-BE49-F238E27FC236}">
                <a16:creationId xmlns:a16="http://schemas.microsoft.com/office/drawing/2014/main" id="{FAA751C7-2B64-A4CC-2594-A73F4FC529A2}"/>
              </a:ext>
            </a:extLst>
          </p:cNvPr>
          <p:cNvSpPr>
            <a:spLocks noGrp="1"/>
          </p:cNvSpPr>
          <p:nvPr>
            <p:ph type="body" sz="quarter" idx="11"/>
          </p:nvPr>
        </p:nvSpPr>
        <p:spPr/>
        <p:txBody>
          <a:bodyPr/>
          <a:lstStyle/>
          <a:p>
            <a:endParaRPr lang="en-NO"/>
          </a:p>
        </p:txBody>
      </p:sp>
      <p:sp>
        <p:nvSpPr>
          <p:cNvPr id="9" name="Tekstfelt 11">
            <a:extLst>
              <a:ext uri="{FF2B5EF4-FFF2-40B4-BE49-F238E27FC236}">
                <a16:creationId xmlns:a16="http://schemas.microsoft.com/office/drawing/2014/main" id="{3D115446-7E59-8C4F-5DEC-07B8E487C1A0}"/>
              </a:ext>
            </a:extLst>
          </p:cNvPr>
          <p:cNvSpPr txBox="1"/>
          <p:nvPr/>
        </p:nvSpPr>
        <p:spPr>
          <a:xfrm>
            <a:off x="613784" y="2111948"/>
            <a:ext cx="1981200" cy="246221"/>
          </a:xfrm>
          <a:prstGeom prst="rect">
            <a:avLst/>
          </a:prstGeom>
          <a:noFill/>
        </p:spPr>
        <p:txBody>
          <a:bodyPr wrap="square" lIns="0" tIns="0" rIns="0" bIns="0" rtlCol="0">
            <a:spAutoFit/>
          </a:bodyPr>
          <a:lstStyle/>
          <a:p>
            <a:r>
              <a:rPr lang="da-DK" sz="1600">
                <a:latin typeface="+mj-lt"/>
              </a:rPr>
              <a:t>The rise of AI</a:t>
            </a:r>
          </a:p>
        </p:txBody>
      </p:sp>
      <p:sp>
        <p:nvSpPr>
          <p:cNvPr id="10" name="Tekstfelt 12">
            <a:extLst>
              <a:ext uri="{FF2B5EF4-FFF2-40B4-BE49-F238E27FC236}">
                <a16:creationId xmlns:a16="http://schemas.microsoft.com/office/drawing/2014/main" id="{F691AA9B-D59C-6B3D-06E7-4B8D0461F75E}"/>
              </a:ext>
            </a:extLst>
          </p:cNvPr>
          <p:cNvSpPr txBox="1"/>
          <p:nvPr/>
        </p:nvSpPr>
        <p:spPr>
          <a:xfrm>
            <a:off x="2841482" y="2111948"/>
            <a:ext cx="1981200" cy="246221"/>
          </a:xfrm>
          <a:prstGeom prst="rect">
            <a:avLst/>
          </a:prstGeom>
          <a:noFill/>
        </p:spPr>
        <p:txBody>
          <a:bodyPr wrap="square" lIns="0" tIns="0" rIns="0" bIns="0" rtlCol="0">
            <a:spAutoFit/>
          </a:bodyPr>
          <a:lstStyle/>
          <a:p>
            <a:r>
              <a:rPr lang="da-DK" sz="1600">
                <a:latin typeface="+mj-lt"/>
              </a:rPr>
              <a:t>Green transition</a:t>
            </a:r>
          </a:p>
        </p:txBody>
      </p:sp>
      <p:sp>
        <p:nvSpPr>
          <p:cNvPr id="11" name="Tekstfelt 13">
            <a:extLst>
              <a:ext uri="{FF2B5EF4-FFF2-40B4-BE49-F238E27FC236}">
                <a16:creationId xmlns:a16="http://schemas.microsoft.com/office/drawing/2014/main" id="{2FDF3AC7-41BB-9922-9AB4-BE2D9E5C5AE5}"/>
              </a:ext>
            </a:extLst>
          </p:cNvPr>
          <p:cNvSpPr txBox="1"/>
          <p:nvPr/>
        </p:nvSpPr>
        <p:spPr>
          <a:xfrm>
            <a:off x="5098454" y="2111948"/>
            <a:ext cx="1981200" cy="246221"/>
          </a:xfrm>
          <a:prstGeom prst="rect">
            <a:avLst/>
          </a:prstGeom>
          <a:noFill/>
        </p:spPr>
        <p:txBody>
          <a:bodyPr wrap="square" lIns="0" tIns="0" rIns="0" bIns="0" rtlCol="0">
            <a:spAutoFit/>
          </a:bodyPr>
          <a:lstStyle/>
          <a:p>
            <a:r>
              <a:rPr lang="en-US" sz="1600">
                <a:latin typeface="+mj-lt"/>
              </a:rPr>
              <a:t>Ageing population</a:t>
            </a:r>
          </a:p>
        </p:txBody>
      </p:sp>
      <p:sp>
        <p:nvSpPr>
          <p:cNvPr id="12" name="Tekstfelt 14">
            <a:extLst>
              <a:ext uri="{FF2B5EF4-FFF2-40B4-BE49-F238E27FC236}">
                <a16:creationId xmlns:a16="http://schemas.microsoft.com/office/drawing/2014/main" id="{325F14AB-E9AE-362C-E5F9-7E9DCF92FEAC}"/>
              </a:ext>
            </a:extLst>
          </p:cNvPr>
          <p:cNvSpPr txBox="1"/>
          <p:nvPr/>
        </p:nvSpPr>
        <p:spPr>
          <a:xfrm>
            <a:off x="7353994" y="2111948"/>
            <a:ext cx="1981200" cy="246221"/>
          </a:xfrm>
          <a:prstGeom prst="rect">
            <a:avLst/>
          </a:prstGeom>
          <a:noFill/>
        </p:spPr>
        <p:txBody>
          <a:bodyPr wrap="square" lIns="0" tIns="0" rIns="0" bIns="0" rtlCol="0" anchor="t">
            <a:spAutoFit/>
          </a:bodyPr>
          <a:lstStyle/>
          <a:p>
            <a:r>
              <a:rPr lang="da-DK" sz="1600">
                <a:latin typeface="+mj-lt"/>
              </a:rPr>
              <a:t>Digital-</a:t>
            </a:r>
            <a:r>
              <a:rPr lang="da-DK" sz="1600" err="1">
                <a:latin typeface="+mj-lt"/>
              </a:rPr>
              <a:t>first</a:t>
            </a:r>
            <a:r>
              <a:rPr lang="da-DK" sz="1600">
                <a:latin typeface="+mj-lt"/>
              </a:rPr>
              <a:t> </a:t>
            </a:r>
            <a:r>
              <a:rPr lang="da-DK" sz="1600" err="1">
                <a:latin typeface="+mj-lt"/>
              </a:rPr>
              <a:t>world</a:t>
            </a:r>
            <a:endParaRPr lang="da-DK" sz="1600">
              <a:latin typeface="+mj-lt"/>
            </a:endParaRPr>
          </a:p>
        </p:txBody>
      </p:sp>
      <p:sp>
        <p:nvSpPr>
          <p:cNvPr id="13" name="Tekstfelt 15">
            <a:extLst>
              <a:ext uri="{FF2B5EF4-FFF2-40B4-BE49-F238E27FC236}">
                <a16:creationId xmlns:a16="http://schemas.microsoft.com/office/drawing/2014/main" id="{B0F327E5-8F52-AE91-2FB1-3BDB420253E1}"/>
              </a:ext>
            </a:extLst>
          </p:cNvPr>
          <p:cNvSpPr txBox="1"/>
          <p:nvPr/>
        </p:nvSpPr>
        <p:spPr>
          <a:xfrm>
            <a:off x="587375" y="4384440"/>
            <a:ext cx="1981200" cy="646331"/>
          </a:xfrm>
          <a:prstGeom prst="rect">
            <a:avLst/>
          </a:prstGeom>
          <a:noFill/>
        </p:spPr>
        <p:txBody>
          <a:bodyPr wrap="square" lIns="0" tIns="0" rIns="0" bIns="0" rtlCol="0" anchor="t">
            <a:spAutoFit/>
          </a:bodyPr>
          <a:lstStyle/>
          <a:p>
            <a:r>
              <a:rPr lang="en-US" sz="1400"/>
              <a:t>72% of business leaders see AI as central to their business by 2025</a:t>
            </a:r>
          </a:p>
        </p:txBody>
      </p:sp>
      <p:sp>
        <p:nvSpPr>
          <p:cNvPr id="14" name="Tekstfelt 16">
            <a:extLst>
              <a:ext uri="{FF2B5EF4-FFF2-40B4-BE49-F238E27FC236}">
                <a16:creationId xmlns:a16="http://schemas.microsoft.com/office/drawing/2014/main" id="{793BE6D1-E865-7DE3-7744-4524BF177BC1}"/>
              </a:ext>
            </a:extLst>
          </p:cNvPr>
          <p:cNvSpPr txBox="1"/>
          <p:nvPr/>
        </p:nvSpPr>
        <p:spPr>
          <a:xfrm>
            <a:off x="2842914" y="4384440"/>
            <a:ext cx="1941327" cy="1077218"/>
          </a:xfrm>
          <a:prstGeom prst="rect">
            <a:avLst/>
          </a:prstGeom>
          <a:noFill/>
        </p:spPr>
        <p:txBody>
          <a:bodyPr wrap="square" lIns="0" tIns="0" rIns="0" bIns="0" rtlCol="0" anchor="t">
            <a:spAutoFit/>
          </a:bodyPr>
          <a:lstStyle/>
          <a:p>
            <a:r>
              <a:rPr lang="en-US" sz="1400"/>
              <a:t>New regulations are driving companies to use digital engineering for environmental compliance</a:t>
            </a:r>
          </a:p>
        </p:txBody>
      </p:sp>
      <p:sp>
        <p:nvSpPr>
          <p:cNvPr id="15" name="Tekstfelt 17">
            <a:extLst>
              <a:ext uri="{FF2B5EF4-FFF2-40B4-BE49-F238E27FC236}">
                <a16:creationId xmlns:a16="http://schemas.microsoft.com/office/drawing/2014/main" id="{7E240EF9-E87D-FCA3-98D5-F3B005AD2868}"/>
              </a:ext>
            </a:extLst>
          </p:cNvPr>
          <p:cNvSpPr txBox="1"/>
          <p:nvPr/>
        </p:nvSpPr>
        <p:spPr>
          <a:xfrm>
            <a:off x="5098454" y="4384440"/>
            <a:ext cx="1981201" cy="1292662"/>
          </a:xfrm>
          <a:prstGeom prst="rect">
            <a:avLst/>
          </a:prstGeom>
          <a:noFill/>
        </p:spPr>
        <p:txBody>
          <a:bodyPr wrap="square" lIns="0" tIns="0" rIns="0" bIns="0" rtlCol="0" anchor="t">
            <a:spAutoFit/>
          </a:bodyPr>
          <a:lstStyle/>
          <a:p>
            <a:pPr algn="l"/>
            <a:r>
              <a:rPr lang="en-US" sz="1400"/>
              <a:t>By 2050, 1 in 6 people will be aged 65+, challenging governments to rethink healthcare, social care, and public services</a:t>
            </a:r>
          </a:p>
        </p:txBody>
      </p:sp>
      <p:sp>
        <p:nvSpPr>
          <p:cNvPr id="16" name="Tekstfelt 18">
            <a:extLst>
              <a:ext uri="{FF2B5EF4-FFF2-40B4-BE49-F238E27FC236}">
                <a16:creationId xmlns:a16="http://schemas.microsoft.com/office/drawing/2014/main" id="{2111C7CE-F85E-B4D3-3ADE-9166F444C04A}"/>
              </a:ext>
            </a:extLst>
          </p:cNvPr>
          <p:cNvSpPr txBox="1"/>
          <p:nvPr/>
        </p:nvSpPr>
        <p:spPr>
          <a:xfrm>
            <a:off x="7363588" y="4384440"/>
            <a:ext cx="1971605" cy="1292662"/>
          </a:xfrm>
          <a:prstGeom prst="rect">
            <a:avLst/>
          </a:prstGeom>
          <a:noFill/>
        </p:spPr>
        <p:txBody>
          <a:bodyPr wrap="square" lIns="0" tIns="0" rIns="0" bIns="0" rtlCol="0" anchor="t">
            <a:spAutoFit/>
          </a:bodyPr>
          <a:lstStyle/>
          <a:p>
            <a:r>
              <a:rPr lang="en-US" sz="1400"/>
              <a:t>Consumers expect seamless digital experiences, with 79% </a:t>
            </a:r>
            <a:br>
              <a:rPr lang="en-US" sz="1400"/>
            </a:br>
            <a:r>
              <a:rPr lang="en-US" sz="1400"/>
              <a:t>of organizations citing cybersecurity as a top priority</a:t>
            </a:r>
          </a:p>
        </p:txBody>
      </p:sp>
      <p:sp>
        <p:nvSpPr>
          <p:cNvPr id="18" name="Tekstfelt 4">
            <a:extLst>
              <a:ext uri="{FF2B5EF4-FFF2-40B4-BE49-F238E27FC236}">
                <a16:creationId xmlns:a16="http://schemas.microsoft.com/office/drawing/2014/main" id="{5523FFC9-2520-86D5-14CF-8B7495678CAC}"/>
              </a:ext>
            </a:extLst>
          </p:cNvPr>
          <p:cNvSpPr txBox="1"/>
          <p:nvPr/>
        </p:nvSpPr>
        <p:spPr>
          <a:xfrm>
            <a:off x="9597016" y="2111948"/>
            <a:ext cx="1981200" cy="246221"/>
          </a:xfrm>
          <a:prstGeom prst="rect">
            <a:avLst/>
          </a:prstGeom>
          <a:noFill/>
        </p:spPr>
        <p:txBody>
          <a:bodyPr wrap="square" lIns="0" tIns="0" rIns="0" bIns="0" rtlCol="0">
            <a:spAutoFit/>
          </a:bodyPr>
          <a:lstStyle/>
          <a:p>
            <a:r>
              <a:rPr lang="en-US" sz="1600">
                <a:latin typeface="+mj-lt"/>
              </a:rPr>
              <a:t>Geopolitical shifts</a:t>
            </a:r>
          </a:p>
        </p:txBody>
      </p:sp>
      <p:sp>
        <p:nvSpPr>
          <p:cNvPr id="19" name="Tekstfelt 5">
            <a:extLst>
              <a:ext uri="{FF2B5EF4-FFF2-40B4-BE49-F238E27FC236}">
                <a16:creationId xmlns:a16="http://schemas.microsoft.com/office/drawing/2014/main" id="{8B4FFC7B-5480-59C7-505E-D888F9EFFBAC}"/>
              </a:ext>
            </a:extLst>
          </p:cNvPr>
          <p:cNvSpPr txBox="1"/>
          <p:nvPr/>
        </p:nvSpPr>
        <p:spPr>
          <a:xfrm>
            <a:off x="9609531" y="4384440"/>
            <a:ext cx="1981201" cy="1292662"/>
          </a:xfrm>
          <a:prstGeom prst="rect">
            <a:avLst/>
          </a:prstGeom>
          <a:noFill/>
        </p:spPr>
        <p:txBody>
          <a:bodyPr wrap="square" lIns="0" tIns="0" rIns="0" bIns="0" rtlCol="0" anchor="t">
            <a:spAutoFit/>
          </a:bodyPr>
          <a:lstStyle/>
          <a:p>
            <a:pPr algn="l"/>
            <a:r>
              <a:rPr lang="en-US" sz="1400"/>
              <a:t>Global power dynamics are changing, requiring Europe to invest in defense and security, driven by AI and data technologies</a:t>
            </a:r>
          </a:p>
        </p:txBody>
      </p:sp>
      <p:pic>
        <p:nvPicPr>
          <p:cNvPr id="25" name="Picture 24">
            <a:extLst>
              <a:ext uri="{FF2B5EF4-FFF2-40B4-BE49-F238E27FC236}">
                <a16:creationId xmlns:a16="http://schemas.microsoft.com/office/drawing/2014/main" id="{4D7843D0-B40E-DB24-21BB-272D7D7156B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353994" y="2496509"/>
            <a:ext cx="1981200" cy="1722107"/>
          </a:xfrm>
          <a:prstGeom prst="roundRect">
            <a:avLst/>
          </a:prstGeom>
        </p:spPr>
      </p:pic>
      <p:pic>
        <p:nvPicPr>
          <p:cNvPr id="26" name="Picture 25">
            <a:extLst>
              <a:ext uri="{FF2B5EF4-FFF2-40B4-BE49-F238E27FC236}">
                <a16:creationId xmlns:a16="http://schemas.microsoft.com/office/drawing/2014/main" id="{5D4488EB-BC18-C4D0-643E-652D4EB7F01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098454" y="2496509"/>
            <a:ext cx="1981201" cy="1722107"/>
          </a:xfrm>
          <a:prstGeom prst="roundRect">
            <a:avLst/>
          </a:prstGeom>
        </p:spPr>
      </p:pic>
      <p:pic>
        <p:nvPicPr>
          <p:cNvPr id="27" name="Picture 26">
            <a:extLst>
              <a:ext uri="{FF2B5EF4-FFF2-40B4-BE49-F238E27FC236}">
                <a16:creationId xmlns:a16="http://schemas.microsoft.com/office/drawing/2014/main" id="{C2A44E7A-9AD3-6544-DFD2-EB666B49E2FD}"/>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2842914" y="2496509"/>
            <a:ext cx="1981201" cy="1721432"/>
          </a:xfrm>
          <a:prstGeom prst="roundRect">
            <a:avLst/>
          </a:prstGeom>
        </p:spPr>
      </p:pic>
      <p:pic>
        <p:nvPicPr>
          <p:cNvPr id="28" name="Picture 27">
            <a:extLst>
              <a:ext uri="{FF2B5EF4-FFF2-40B4-BE49-F238E27FC236}">
                <a16:creationId xmlns:a16="http://schemas.microsoft.com/office/drawing/2014/main" id="{B8B1278A-2620-A1BD-4745-DF0BC2515408}"/>
              </a:ext>
            </a:extLst>
          </p:cNvPr>
          <p:cNvPicPr>
            <a:picLocks/>
          </p:cNvPicPr>
          <p:nvPr/>
        </p:nvPicPr>
        <p:blipFill>
          <a:blip r:embed="rId6">
            <a:extLst>
              <a:ext uri="{28A0092B-C50C-407E-A947-70E740481C1C}">
                <a14:useLocalDpi xmlns:a14="http://schemas.microsoft.com/office/drawing/2010/main"/>
              </a:ext>
            </a:extLst>
          </a:blip>
          <a:srcRect/>
          <a:stretch/>
        </p:blipFill>
        <p:spPr>
          <a:xfrm>
            <a:off x="587375" y="2496509"/>
            <a:ext cx="1981200" cy="1722107"/>
          </a:xfrm>
          <a:prstGeom prst="roundRect">
            <a:avLst/>
          </a:prstGeom>
        </p:spPr>
      </p:pic>
      <p:pic>
        <p:nvPicPr>
          <p:cNvPr id="30" name="Picture 29">
            <a:extLst>
              <a:ext uri="{FF2B5EF4-FFF2-40B4-BE49-F238E27FC236}">
                <a16:creationId xmlns:a16="http://schemas.microsoft.com/office/drawing/2014/main" id="{90E3DD72-CB9B-BED8-709F-FEA71D220691}"/>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9609532" y="2496509"/>
            <a:ext cx="1981201" cy="1722107"/>
          </a:xfrm>
          <a:prstGeom prst="roundRect">
            <a:avLst/>
          </a:prstGeom>
        </p:spPr>
      </p:pic>
    </p:spTree>
    <p:extLst>
      <p:ext uri="{BB962C8B-B14F-4D97-AF65-F5344CB8AC3E}">
        <p14:creationId xmlns:p14="http://schemas.microsoft.com/office/powerpoint/2010/main" val="3111991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B5624-6B63-9D67-CCCF-122A64388D68}"/>
              </a:ext>
            </a:extLst>
          </p:cNvPr>
          <p:cNvSpPr>
            <a:spLocks noGrp="1"/>
          </p:cNvSpPr>
          <p:nvPr>
            <p:ph type="title"/>
          </p:nvPr>
        </p:nvSpPr>
        <p:spPr>
          <a:xfrm>
            <a:off x="587375" y="548481"/>
            <a:ext cx="10012892" cy="865188"/>
          </a:xfrm>
        </p:spPr>
        <p:txBody>
          <a:bodyPr/>
          <a:lstStyle/>
          <a:p>
            <a:r>
              <a:rPr lang="en-GB" sz="3200" b="1" dirty="0"/>
              <a:t>The Norwegian Directorate of Labour and Welfare</a:t>
            </a:r>
            <a:endParaRPr lang="en-GB" sz="3200" dirty="0"/>
          </a:p>
        </p:txBody>
      </p:sp>
      <p:sp>
        <p:nvSpPr>
          <p:cNvPr id="3" name="Text Placeholder 2">
            <a:extLst>
              <a:ext uri="{FF2B5EF4-FFF2-40B4-BE49-F238E27FC236}">
                <a16:creationId xmlns:a16="http://schemas.microsoft.com/office/drawing/2014/main" id="{94B6898B-6D2F-8153-ABE2-ECE4F4D0AAE8}"/>
              </a:ext>
            </a:extLst>
          </p:cNvPr>
          <p:cNvSpPr>
            <a:spLocks noGrp="1"/>
          </p:cNvSpPr>
          <p:nvPr>
            <p:ph type="body" sz="quarter" idx="10"/>
          </p:nvPr>
        </p:nvSpPr>
        <p:spPr>
          <a:xfrm>
            <a:off x="587375" y="1484313"/>
            <a:ext cx="6211358" cy="2620475"/>
          </a:xfrm>
        </p:spPr>
        <p:txBody>
          <a:bodyPr/>
          <a:lstStyle/>
          <a:p>
            <a:pPr marL="0" indent="0">
              <a:buNone/>
            </a:pPr>
            <a:r>
              <a:rPr lang="en-GB" sz="1800" dirty="0">
                <a:latin typeface="+mj-lt"/>
              </a:rPr>
              <a:t>Synthetic data</a:t>
            </a:r>
          </a:p>
          <a:p>
            <a:pPr marL="0" indent="0">
              <a:buNone/>
            </a:pPr>
            <a:endParaRPr lang="en-NO" sz="1200" dirty="0">
              <a:latin typeface="+mj-lt"/>
            </a:endParaRPr>
          </a:p>
          <a:p>
            <a:pPr marL="0" indent="0">
              <a:buNone/>
            </a:pPr>
            <a:r>
              <a:rPr lang="en-NO" sz="1400" dirty="0">
                <a:latin typeface="+mj-lt"/>
              </a:rPr>
              <a:t>CHALLENGES</a:t>
            </a:r>
          </a:p>
          <a:p>
            <a:pPr marL="0" indent="0">
              <a:lnSpc>
                <a:spcPct val="114999"/>
              </a:lnSpc>
              <a:buNone/>
              <a:defRPr/>
            </a:pPr>
            <a:r>
              <a:rPr lang="da-DK" sz="1400" kern="0" dirty="0">
                <a:solidFill>
                  <a:srgbClr val="000000"/>
                </a:solidFill>
                <a:ea typeface="+mn-lt"/>
                <a:cs typeface="+mn-lt"/>
                <a:sym typeface="Ubuntu Light"/>
              </a:rPr>
              <a:t>NAV - The Norwegian Labour and </a:t>
            </a:r>
            <a:r>
              <a:rPr lang="da-DK" sz="1400" kern="0" dirty="0" err="1">
                <a:solidFill>
                  <a:srgbClr val="000000"/>
                </a:solidFill>
                <a:ea typeface="+mn-lt"/>
                <a:cs typeface="+mn-lt"/>
                <a:sym typeface="Ubuntu Light"/>
              </a:rPr>
              <a:t>Welfare</a:t>
            </a:r>
            <a:r>
              <a:rPr lang="da-DK" sz="1400" kern="0" dirty="0">
                <a:solidFill>
                  <a:srgbClr val="000000"/>
                </a:solidFill>
                <a:ea typeface="+mn-lt"/>
                <a:cs typeface="+mn-lt"/>
                <a:sym typeface="Ubuntu Light"/>
              </a:rPr>
              <a:t> </a:t>
            </a:r>
            <a:r>
              <a:rPr lang="da-DK" sz="1400" kern="0" dirty="0" err="1">
                <a:solidFill>
                  <a:srgbClr val="000000"/>
                </a:solidFill>
                <a:ea typeface="+mn-lt"/>
                <a:cs typeface="+mn-lt"/>
                <a:sym typeface="Ubuntu Light"/>
              </a:rPr>
              <a:t>Directorate</a:t>
            </a:r>
            <a:r>
              <a:rPr lang="da-DK" sz="1400" kern="0" dirty="0">
                <a:solidFill>
                  <a:srgbClr val="000000"/>
                </a:solidFill>
                <a:ea typeface="+mn-lt"/>
                <a:cs typeface="+mn-lt"/>
                <a:sym typeface="Ubuntu Light"/>
              </a:rPr>
              <a:t> </a:t>
            </a:r>
            <a:r>
              <a:rPr lang="da-DK" sz="1400" kern="0" dirty="0" err="1">
                <a:solidFill>
                  <a:srgbClr val="000000"/>
                </a:solidFill>
                <a:ea typeface="+mn-lt"/>
                <a:cs typeface="+mn-lt"/>
                <a:sym typeface="Ubuntu Light"/>
              </a:rPr>
              <a:t>needed</a:t>
            </a:r>
            <a:r>
              <a:rPr lang="da-DK" sz="1400" kern="0" dirty="0">
                <a:solidFill>
                  <a:srgbClr val="000000"/>
                </a:solidFill>
                <a:ea typeface="+mn-lt"/>
                <a:cs typeface="+mn-lt"/>
                <a:sym typeface="Ubuntu Light"/>
              </a:rPr>
              <a:t> to test </a:t>
            </a:r>
            <a:r>
              <a:rPr lang="da-DK" sz="1400" kern="0" dirty="0" err="1">
                <a:solidFill>
                  <a:srgbClr val="000000"/>
                </a:solidFill>
                <a:ea typeface="+mn-lt"/>
                <a:cs typeface="+mn-lt"/>
                <a:sym typeface="Ubuntu Light"/>
              </a:rPr>
              <a:t>their</a:t>
            </a:r>
            <a:r>
              <a:rPr lang="da-DK" sz="1400" kern="0" dirty="0">
                <a:solidFill>
                  <a:srgbClr val="000000"/>
                </a:solidFill>
                <a:ea typeface="+mn-lt"/>
                <a:cs typeface="+mn-lt"/>
                <a:sym typeface="Ubuntu Light"/>
              </a:rPr>
              <a:t> IT systems </a:t>
            </a:r>
            <a:r>
              <a:rPr lang="da-DK" sz="1400" kern="0" dirty="0" err="1">
                <a:solidFill>
                  <a:srgbClr val="000000"/>
                </a:solidFill>
                <a:ea typeface="+mn-lt"/>
                <a:cs typeface="+mn-lt"/>
                <a:sym typeface="Ubuntu Light"/>
              </a:rPr>
              <a:t>using</a:t>
            </a:r>
            <a:r>
              <a:rPr lang="da-DK" sz="1400" kern="0" dirty="0">
                <a:solidFill>
                  <a:srgbClr val="000000"/>
                </a:solidFill>
                <a:ea typeface="+mn-lt"/>
                <a:cs typeface="+mn-lt"/>
                <a:sym typeface="Ubuntu Light"/>
              </a:rPr>
              <a:t> as </a:t>
            </a:r>
            <a:r>
              <a:rPr lang="da-DK" sz="1400" kern="0" dirty="0" err="1">
                <a:solidFill>
                  <a:srgbClr val="000000"/>
                </a:solidFill>
                <a:ea typeface="+mn-lt"/>
                <a:cs typeface="+mn-lt"/>
                <a:sym typeface="Ubuntu Light"/>
              </a:rPr>
              <a:t>few</a:t>
            </a:r>
            <a:r>
              <a:rPr lang="da-DK" sz="1400" kern="0" dirty="0">
                <a:solidFill>
                  <a:srgbClr val="000000"/>
                </a:solidFill>
                <a:ea typeface="+mn-lt"/>
                <a:cs typeface="+mn-lt"/>
                <a:sym typeface="Ubuntu Light"/>
              </a:rPr>
              <a:t> </a:t>
            </a:r>
            <a:r>
              <a:rPr lang="da-DK" sz="1400" kern="0" dirty="0" err="1">
                <a:solidFill>
                  <a:srgbClr val="000000"/>
                </a:solidFill>
                <a:ea typeface="+mn-lt"/>
                <a:cs typeface="+mn-lt"/>
                <a:sym typeface="Ubuntu Light"/>
              </a:rPr>
              <a:t>production</a:t>
            </a:r>
            <a:r>
              <a:rPr lang="da-DK" sz="1400" kern="0" dirty="0">
                <a:solidFill>
                  <a:srgbClr val="000000"/>
                </a:solidFill>
                <a:ea typeface="+mn-lt"/>
                <a:cs typeface="+mn-lt"/>
                <a:sym typeface="Ubuntu Light"/>
              </a:rPr>
              <a:t> data as </a:t>
            </a:r>
            <a:r>
              <a:rPr lang="da-DK" sz="1400" kern="0" dirty="0" err="1">
                <a:solidFill>
                  <a:srgbClr val="000000"/>
                </a:solidFill>
                <a:ea typeface="+mn-lt"/>
                <a:cs typeface="+mn-lt"/>
                <a:sym typeface="Ubuntu Light"/>
              </a:rPr>
              <a:t>possible</a:t>
            </a:r>
            <a:r>
              <a:rPr lang="da-DK" sz="1400" kern="0" dirty="0">
                <a:solidFill>
                  <a:srgbClr val="000000"/>
                </a:solidFill>
                <a:ea typeface="+mn-lt"/>
                <a:cs typeface="+mn-lt"/>
                <a:sym typeface="Ubuntu Light"/>
              </a:rPr>
              <a:t>. NAV </a:t>
            </a:r>
            <a:r>
              <a:rPr lang="da-DK" sz="1400" kern="0" dirty="0" err="1">
                <a:solidFill>
                  <a:srgbClr val="000000"/>
                </a:solidFill>
                <a:ea typeface="+mn-lt"/>
                <a:cs typeface="+mn-lt"/>
                <a:sym typeface="Ubuntu Light"/>
              </a:rPr>
              <a:t>wanted</a:t>
            </a:r>
            <a:r>
              <a:rPr lang="da-DK" sz="1400" kern="0" dirty="0">
                <a:solidFill>
                  <a:srgbClr val="000000"/>
                </a:solidFill>
                <a:ea typeface="+mn-lt"/>
                <a:cs typeface="+mn-lt"/>
                <a:sym typeface="Ubuntu Light"/>
              </a:rPr>
              <a:t> to </a:t>
            </a:r>
            <a:r>
              <a:rPr lang="da-DK" sz="1400" kern="0" dirty="0" err="1">
                <a:solidFill>
                  <a:srgbClr val="000000"/>
                </a:solidFill>
                <a:ea typeface="+mn-lt"/>
                <a:cs typeface="+mn-lt"/>
                <a:sym typeface="Ubuntu Light"/>
              </a:rPr>
              <a:t>populate</a:t>
            </a:r>
            <a:r>
              <a:rPr lang="da-DK" sz="1400" kern="0" dirty="0">
                <a:solidFill>
                  <a:srgbClr val="000000"/>
                </a:solidFill>
                <a:ea typeface="+mn-lt"/>
                <a:cs typeface="+mn-lt"/>
                <a:sym typeface="Ubuntu Light"/>
              </a:rPr>
              <a:t> </a:t>
            </a:r>
            <a:r>
              <a:rPr lang="da-DK" sz="1400" kern="0" dirty="0" err="1">
                <a:solidFill>
                  <a:srgbClr val="000000"/>
                </a:solidFill>
                <a:ea typeface="+mn-lt"/>
                <a:cs typeface="+mn-lt"/>
                <a:sym typeface="Ubuntu Light"/>
              </a:rPr>
              <a:t>its</a:t>
            </a:r>
            <a:r>
              <a:rPr lang="da-DK" sz="1400" kern="0" dirty="0">
                <a:solidFill>
                  <a:srgbClr val="000000"/>
                </a:solidFill>
                <a:ea typeface="+mn-lt"/>
                <a:cs typeface="+mn-lt"/>
                <a:sym typeface="Ubuntu Light"/>
              </a:rPr>
              <a:t> TPS system (</a:t>
            </a:r>
            <a:r>
              <a:rPr lang="da-DK" sz="1400" kern="0" dirty="0" err="1">
                <a:solidFill>
                  <a:srgbClr val="000000"/>
                </a:solidFill>
                <a:ea typeface="+mn-lt"/>
                <a:cs typeface="+mn-lt"/>
                <a:sym typeface="Ubuntu Light"/>
              </a:rPr>
              <a:t>NAV's</a:t>
            </a:r>
            <a:r>
              <a:rPr lang="da-DK" sz="1400" kern="0" dirty="0">
                <a:solidFill>
                  <a:srgbClr val="000000"/>
                </a:solidFill>
                <a:ea typeface="+mn-lt"/>
                <a:cs typeface="+mn-lt"/>
                <a:sym typeface="Ubuntu Light"/>
              </a:rPr>
              <a:t> version of the population register) with </a:t>
            </a:r>
            <a:r>
              <a:rPr lang="da-DK" sz="1400" kern="0" dirty="0" err="1">
                <a:solidFill>
                  <a:srgbClr val="000000"/>
                </a:solidFill>
                <a:ea typeface="+mn-lt"/>
                <a:cs typeface="+mn-lt"/>
                <a:sym typeface="Ubuntu Light"/>
              </a:rPr>
              <a:t>synthetic</a:t>
            </a:r>
            <a:r>
              <a:rPr lang="da-DK" sz="1400" kern="0" dirty="0">
                <a:solidFill>
                  <a:srgbClr val="000000"/>
                </a:solidFill>
                <a:ea typeface="+mn-lt"/>
                <a:cs typeface="+mn-lt"/>
                <a:sym typeface="Ubuntu Light"/>
              </a:rPr>
              <a:t> data.</a:t>
            </a:r>
            <a:endParaRPr lang="en-US" sz="1400" dirty="0"/>
          </a:p>
          <a:p>
            <a:pPr marL="0" indent="0">
              <a:buNone/>
            </a:pPr>
            <a:endParaRPr lang="en-NO" sz="1400" dirty="0">
              <a:latin typeface="+mj-lt"/>
            </a:endParaRPr>
          </a:p>
          <a:p>
            <a:pPr marL="0" indent="0">
              <a:buNone/>
            </a:pPr>
            <a:r>
              <a:rPr lang="en-NO" sz="1400" dirty="0">
                <a:latin typeface="+mj-lt"/>
              </a:rPr>
              <a:t>THE SOLUTION</a:t>
            </a:r>
          </a:p>
          <a:p>
            <a:pPr marL="0" indent="0">
              <a:lnSpc>
                <a:spcPct val="114999"/>
              </a:lnSpc>
              <a:buNone/>
              <a:defRPr/>
            </a:pPr>
            <a:r>
              <a:rPr lang="da-DK" sz="1400" kern="0" dirty="0">
                <a:solidFill>
                  <a:srgbClr val="000000"/>
                </a:solidFill>
                <a:ea typeface="+mn-lt"/>
                <a:cs typeface="+mn-lt"/>
              </a:rPr>
              <a:t>NAV has </a:t>
            </a:r>
            <a:r>
              <a:rPr lang="da-DK" sz="1400" kern="0" dirty="0" err="1">
                <a:solidFill>
                  <a:srgbClr val="000000"/>
                </a:solidFill>
                <a:ea typeface="+mn-lt"/>
                <a:cs typeface="+mn-lt"/>
              </a:rPr>
              <a:t>obtained</a:t>
            </a:r>
            <a:r>
              <a:rPr lang="da-DK" sz="1400" kern="0" dirty="0">
                <a:solidFill>
                  <a:srgbClr val="000000"/>
                </a:solidFill>
                <a:ea typeface="+mn-lt"/>
                <a:cs typeface="+mn-lt"/>
              </a:rPr>
              <a:t> a faster </a:t>
            </a:r>
            <a:r>
              <a:rPr lang="da-DK" sz="1400" kern="0" dirty="0" err="1">
                <a:solidFill>
                  <a:srgbClr val="000000"/>
                </a:solidFill>
                <a:ea typeface="+mn-lt"/>
                <a:cs typeface="+mn-lt"/>
              </a:rPr>
              <a:t>process</a:t>
            </a:r>
            <a:r>
              <a:rPr lang="da-DK" sz="1400" kern="0" dirty="0">
                <a:solidFill>
                  <a:srgbClr val="000000"/>
                </a:solidFill>
                <a:ea typeface="+mn-lt"/>
                <a:cs typeface="+mn-lt"/>
              </a:rPr>
              <a:t> </a:t>
            </a:r>
            <a:r>
              <a:rPr lang="da-DK" sz="1400" kern="0" dirty="0" err="1">
                <a:solidFill>
                  <a:srgbClr val="000000"/>
                </a:solidFill>
                <a:ea typeface="+mn-lt"/>
                <a:cs typeface="+mn-lt"/>
              </a:rPr>
              <a:t>that</a:t>
            </a:r>
            <a:r>
              <a:rPr lang="da-DK" sz="1400" kern="0" dirty="0">
                <a:solidFill>
                  <a:srgbClr val="000000"/>
                </a:solidFill>
                <a:ea typeface="+mn-lt"/>
                <a:cs typeface="+mn-lt"/>
              </a:rPr>
              <a:t> </a:t>
            </a:r>
            <a:r>
              <a:rPr lang="da-DK" sz="1400" kern="0" dirty="0" err="1">
                <a:solidFill>
                  <a:srgbClr val="000000"/>
                </a:solidFill>
                <a:ea typeface="+mn-lt"/>
                <a:cs typeface="+mn-lt"/>
              </a:rPr>
              <a:t>makes</a:t>
            </a:r>
            <a:r>
              <a:rPr lang="da-DK" sz="1400" kern="0" dirty="0">
                <a:solidFill>
                  <a:srgbClr val="000000"/>
                </a:solidFill>
                <a:ea typeface="+mn-lt"/>
                <a:cs typeface="+mn-lt"/>
              </a:rPr>
              <a:t> it </a:t>
            </a:r>
            <a:r>
              <a:rPr lang="da-DK" sz="1400" kern="0" dirty="0" err="1">
                <a:solidFill>
                  <a:srgbClr val="000000"/>
                </a:solidFill>
                <a:ea typeface="+mn-lt"/>
                <a:cs typeface="+mn-lt"/>
              </a:rPr>
              <a:t>possible</a:t>
            </a:r>
            <a:r>
              <a:rPr lang="da-DK" sz="1400" kern="0" dirty="0">
                <a:solidFill>
                  <a:srgbClr val="000000"/>
                </a:solidFill>
                <a:ea typeface="+mn-lt"/>
                <a:cs typeface="+mn-lt"/>
              </a:rPr>
              <a:t> to </a:t>
            </a:r>
            <a:r>
              <a:rPr lang="da-DK" sz="1400" kern="0" dirty="0" err="1">
                <a:solidFill>
                  <a:srgbClr val="000000"/>
                </a:solidFill>
                <a:ea typeface="+mn-lt"/>
                <a:cs typeface="+mn-lt"/>
              </a:rPr>
              <a:t>generate</a:t>
            </a:r>
            <a:r>
              <a:rPr lang="da-DK" sz="1400" kern="0" dirty="0">
                <a:solidFill>
                  <a:srgbClr val="000000"/>
                </a:solidFill>
                <a:ea typeface="+mn-lt"/>
                <a:cs typeface="+mn-lt"/>
              </a:rPr>
              <a:t> up to 10,000 </a:t>
            </a:r>
            <a:r>
              <a:rPr lang="da-DK" sz="1400" kern="0" dirty="0" err="1">
                <a:solidFill>
                  <a:srgbClr val="000000"/>
                </a:solidFill>
                <a:ea typeface="+mn-lt"/>
                <a:cs typeface="+mn-lt"/>
              </a:rPr>
              <a:t>synthetic</a:t>
            </a:r>
            <a:r>
              <a:rPr lang="da-DK" sz="1400" kern="0" dirty="0">
                <a:solidFill>
                  <a:srgbClr val="000000"/>
                </a:solidFill>
                <a:ea typeface="+mn-lt"/>
                <a:cs typeface="+mn-lt"/>
              </a:rPr>
              <a:t> persons in a </a:t>
            </a:r>
            <a:r>
              <a:rPr lang="da-DK" sz="1400" kern="0" dirty="0" err="1">
                <a:solidFill>
                  <a:srgbClr val="000000"/>
                </a:solidFill>
                <a:ea typeface="+mn-lt"/>
                <a:cs typeface="+mn-lt"/>
              </a:rPr>
              <a:t>few</a:t>
            </a:r>
            <a:r>
              <a:rPr lang="da-DK" sz="1400" kern="0" dirty="0">
                <a:solidFill>
                  <a:srgbClr val="000000"/>
                </a:solidFill>
                <a:ea typeface="+mn-lt"/>
                <a:cs typeface="+mn-lt"/>
              </a:rPr>
              <a:t> </a:t>
            </a:r>
            <a:r>
              <a:rPr lang="da-DK" sz="1400" kern="0" dirty="0" err="1">
                <a:solidFill>
                  <a:srgbClr val="000000"/>
                </a:solidFill>
                <a:ea typeface="+mn-lt"/>
                <a:cs typeface="+mn-lt"/>
                <a:sym typeface="Ubuntu Light"/>
              </a:rPr>
              <a:t>minutes</a:t>
            </a:r>
            <a:r>
              <a:rPr lang="da-DK" sz="1400" kern="0" dirty="0">
                <a:solidFill>
                  <a:srgbClr val="000000"/>
                </a:solidFill>
                <a:ea typeface="+mn-lt"/>
                <a:cs typeface="+mn-lt"/>
              </a:rPr>
              <a:t>. </a:t>
            </a:r>
            <a:r>
              <a:rPr lang="da-DK" sz="1400" kern="0" dirty="0">
                <a:solidFill>
                  <a:srgbClr val="000000"/>
                </a:solidFill>
                <a:ea typeface="+mn-lt"/>
                <a:cs typeface="+mn-lt"/>
                <a:sym typeface="Ubuntu Light"/>
              </a:rPr>
              <a:t>The data is </a:t>
            </a:r>
            <a:r>
              <a:rPr lang="da-DK" sz="1400" kern="0" dirty="0" err="1">
                <a:solidFill>
                  <a:srgbClr val="000000"/>
                </a:solidFill>
                <a:ea typeface="+mn-lt"/>
                <a:cs typeface="+mn-lt"/>
                <a:sym typeface="Ubuntu Light"/>
              </a:rPr>
              <a:t>secured</a:t>
            </a:r>
            <a:r>
              <a:rPr lang="da-DK" sz="1400" kern="0" dirty="0">
                <a:solidFill>
                  <a:srgbClr val="000000"/>
                </a:solidFill>
                <a:ea typeface="+mn-lt"/>
                <a:cs typeface="+mn-lt"/>
                <a:sym typeface="Ubuntu Light"/>
              </a:rPr>
              <a:t> and </a:t>
            </a:r>
            <a:r>
              <a:rPr lang="da-DK" sz="1400" kern="0" dirty="0" err="1">
                <a:solidFill>
                  <a:srgbClr val="000000"/>
                </a:solidFill>
                <a:ea typeface="+mn-lt"/>
                <a:cs typeface="+mn-lt"/>
                <a:sym typeface="Ubuntu Light"/>
              </a:rPr>
              <a:t>impossible</a:t>
            </a:r>
            <a:r>
              <a:rPr lang="da-DK" sz="1400" kern="0" dirty="0">
                <a:solidFill>
                  <a:srgbClr val="000000"/>
                </a:solidFill>
                <a:ea typeface="+mn-lt"/>
                <a:cs typeface="+mn-lt"/>
                <a:sym typeface="Ubuntu Light"/>
              </a:rPr>
              <a:t> to trace back to </a:t>
            </a:r>
            <a:r>
              <a:rPr lang="da-DK" sz="1400" kern="0" dirty="0" err="1">
                <a:solidFill>
                  <a:srgbClr val="000000"/>
                </a:solidFill>
                <a:ea typeface="+mn-lt"/>
                <a:cs typeface="+mn-lt"/>
                <a:sym typeface="Ubuntu Light"/>
              </a:rPr>
              <a:t>physical</a:t>
            </a:r>
            <a:r>
              <a:rPr lang="da-DK" sz="1400" kern="0" dirty="0">
                <a:solidFill>
                  <a:srgbClr val="000000"/>
                </a:solidFill>
                <a:ea typeface="+mn-lt"/>
                <a:cs typeface="+mn-lt"/>
                <a:sym typeface="Ubuntu Light"/>
              </a:rPr>
              <a:t> persons.</a:t>
            </a:r>
          </a:p>
          <a:p>
            <a:pPr marL="0" indent="0">
              <a:lnSpc>
                <a:spcPct val="114999"/>
              </a:lnSpc>
              <a:buNone/>
              <a:defRPr/>
            </a:pPr>
            <a:endParaRPr lang="da-DK" sz="1400" kern="0" dirty="0">
              <a:solidFill>
                <a:srgbClr val="000000"/>
              </a:solidFill>
              <a:ea typeface="+mn-lt"/>
              <a:cs typeface="+mn-lt"/>
              <a:sym typeface="Ubuntu Light"/>
            </a:endParaRPr>
          </a:p>
          <a:p>
            <a:pPr marL="0" indent="0">
              <a:lnSpc>
                <a:spcPct val="114999"/>
              </a:lnSpc>
              <a:buNone/>
              <a:defRPr/>
            </a:pPr>
            <a:r>
              <a:rPr lang="da-DK" sz="1400" dirty="0">
                <a:latin typeface="+mj-lt"/>
              </a:rPr>
              <a:t>RESULTS</a:t>
            </a:r>
          </a:p>
          <a:p>
            <a:pPr marL="0" indent="0">
              <a:lnSpc>
                <a:spcPct val="114999"/>
              </a:lnSpc>
              <a:buNone/>
              <a:defRPr/>
            </a:pPr>
            <a:r>
              <a:rPr lang="da-DK" sz="1400" dirty="0"/>
              <a:t>NAV has </a:t>
            </a:r>
            <a:r>
              <a:rPr lang="da-DK" sz="1400" dirty="0" err="1"/>
              <a:t>obtained</a:t>
            </a:r>
            <a:r>
              <a:rPr lang="da-DK" sz="1400" dirty="0"/>
              <a:t> a solution </a:t>
            </a:r>
            <a:r>
              <a:rPr lang="da-DK" sz="1400" dirty="0" err="1"/>
              <a:t>divided</a:t>
            </a:r>
            <a:r>
              <a:rPr lang="da-DK" sz="1400" dirty="0"/>
              <a:t> </a:t>
            </a:r>
            <a:r>
              <a:rPr lang="da-DK" sz="1400" dirty="0" err="1"/>
              <a:t>into</a:t>
            </a:r>
            <a:r>
              <a:rPr lang="da-DK" sz="1400" dirty="0"/>
              <a:t> </a:t>
            </a:r>
            <a:r>
              <a:rPr lang="da-DK" sz="1400" dirty="0" err="1"/>
              <a:t>three</a:t>
            </a:r>
            <a:r>
              <a:rPr lang="da-DK" sz="1400" dirty="0"/>
              <a:t> basic solutions for </a:t>
            </a:r>
            <a:r>
              <a:rPr lang="da-DK" sz="1400" dirty="0" err="1"/>
              <a:t>synthetic</a:t>
            </a:r>
            <a:r>
              <a:rPr lang="da-DK" sz="1400" dirty="0"/>
              <a:t> data:</a:t>
            </a:r>
          </a:p>
          <a:p>
            <a:pPr>
              <a:lnSpc>
                <a:spcPct val="114999"/>
              </a:lnSpc>
              <a:defRPr/>
            </a:pPr>
            <a:r>
              <a:rPr lang="da-DK" sz="1400" dirty="0">
                <a:latin typeface="+mj-lt"/>
              </a:rPr>
              <a:t>Mini-</a:t>
            </a:r>
            <a:r>
              <a:rPr lang="da-DK" sz="1400" dirty="0" err="1">
                <a:latin typeface="+mj-lt"/>
              </a:rPr>
              <a:t>Norway</a:t>
            </a:r>
            <a:r>
              <a:rPr lang="da-DK" sz="1400" dirty="0">
                <a:latin typeface="+mj-lt"/>
              </a:rPr>
              <a:t>: </a:t>
            </a:r>
            <a:r>
              <a:rPr lang="da-DK" sz="1400" dirty="0"/>
              <a:t>A basic population </a:t>
            </a:r>
            <a:r>
              <a:rPr lang="da-DK" sz="1400" dirty="0" err="1"/>
              <a:t>that</a:t>
            </a:r>
            <a:r>
              <a:rPr lang="da-DK" sz="1400" dirty="0"/>
              <a:t> is </a:t>
            </a:r>
            <a:r>
              <a:rPr lang="da-DK" sz="1400" dirty="0" err="1"/>
              <a:t>available</a:t>
            </a:r>
            <a:r>
              <a:rPr lang="da-DK" sz="1400" dirty="0"/>
              <a:t> and "</a:t>
            </a:r>
            <a:r>
              <a:rPr lang="da-DK" sz="1400" dirty="0" err="1"/>
              <a:t>alive</a:t>
            </a:r>
            <a:r>
              <a:rPr lang="da-DK" sz="1400" dirty="0"/>
              <a:t>" in </a:t>
            </a:r>
            <a:r>
              <a:rPr lang="da-DK" sz="1400" dirty="0" err="1"/>
              <a:t>synthetic</a:t>
            </a:r>
            <a:r>
              <a:rPr lang="da-DK" sz="1400" dirty="0"/>
              <a:t> </a:t>
            </a:r>
            <a:r>
              <a:rPr lang="da-DK" sz="1400" dirty="0" err="1"/>
              <a:t>environments</a:t>
            </a:r>
            <a:r>
              <a:rPr lang="da-DK" sz="1400" dirty="0"/>
              <a:t>.</a:t>
            </a:r>
          </a:p>
          <a:p>
            <a:pPr>
              <a:lnSpc>
                <a:spcPct val="114999"/>
              </a:lnSpc>
              <a:defRPr/>
            </a:pPr>
            <a:r>
              <a:rPr lang="da-DK" sz="1400" dirty="0">
                <a:latin typeface="+mj-lt"/>
              </a:rPr>
              <a:t>Dolly: </a:t>
            </a:r>
            <a:r>
              <a:rPr lang="da-DK" sz="1400" dirty="0"/>
              <a:t>A </a:t>
            </a:r>
            <a:r>
              <a:rPr lang="da-DK" sz="1400" dirty="0" err="1"/>
              <a:t>self</a:t>
            </a:r>
            <a:r>
              <a:rPr lang="da-DK" sz="1400" dirty="0"/>
              <a:t>-service solution </a:t>
            </a:r>
            <a:r>
              <a:rPr lang="da-DK" sz="1400" dirty="0" err="1"/>
              <a:t>that</a:t>
            </a:r>
            <a:r>
              <a:rPr lang="da-DK" sz="1400" dirty="0"/>
              <a:t> </a:t>
            </a:r>
            <a:r>
              <a:rPr lang="da-DK" sz="1400" dirty="0" err="1"/>
              <a:t>democratizes</a:t>
            </a:r>
            <a:r>
              <a:rPr lang="da-DK" sz="1400" dirty="0"/>
              <a:t> </a:t>
            </a:r>
            <a:r>
              <a:rPr lang="da-DK" sz="1400" dirty="0" err="1"/>
              <a:t>how</a:t>
            </a:r>
            <a:r>
              <a:rPr lang="da-DK" sz="1400" dirty="0"/>
              <a:t> NAV </a:t>
            </a:r>
            <a:r>
              <a:rPr lang="da-DK" sz="1400" dirty="0" err="1"/>
              <a:t>creates</a:t>
            </a:r>
            <a:r>
              <a:rPr lang="da-DK" sz="1400" dirty="0"/>
              <a:t> </a:t>
            </a:r>
            <a:r>
              <a:rPr lang="da-DK" sz="1400" dirty="0" err="1"/>
              <a:t>synthetic</a:t>
            </a:r>
            <a:r>
              <a:rPr lang="da-DK" sz="1400" dirty="0"/>
              <a:t> data.</a:t>
            </a:r>
          </a:p>
          <a:p>
            <a:pPr>
              <a:lnSpc>
                <a:spcPct val="114999"/>
              </a:lnSpc>
              <a:defRPr/>
            </a:pPr>
            <a:r>
              <a:rPr lang="da-DK" sz="1400" dirty="0" err="1">
                <a:latin typeface="+mj-lt"/>
              </a:rPr>
              <a:t>Orchestrator</a:t>
            </a:r>
            <a:r>
              <a:rPr lang="da-DK" sz="1400" dirty="0">
                <a:latin typeface="+mj-lt"/>
              </a:rPr>
              <a:t> component: </a:t>
            </a:r>
            <a:r>
              <a:rPr lang="da-DK" sz="1400" dirty="0"/>
              <a:t>An </a:t>
            </a:r>
            <a:r>
              <a:rPr lang="da-DK" sz="1400" dirty="0" err="1"/>
              <a:t>application</a:t>
            </a:r>
            <a:r>
              <a:rPr lang="da-DK" sz="1400" dirty="0"/>
              <a:t> for </a:t>
            </a:r>
            <a:r>
              <a:rPr lang="da-DK" sz="1400" dirty="0" err="1"/>
              <a:t>managing</a:t>
            </a:r>
            <a:r>
              <a:rPr lang="da-DK" sz="1400" dirty="0"/>
              <a:t> </a:t>
            </a:r>
            <a:r>
              <a:rPr lang="da-DK" sz="1400" dirty="0" err="1"/>
              <a:t>synthetic</a:t>
            </a:r>
            <a:r>
              <a:rPr lang="da-DK" sz="1400" dirty="0"/>
              <a:t> data, </a:t>
            </a:r>
            <a:r>
              <a:rPr lang="da-DK" sz="1400" dirty="0" err="1"/>
              <a:t>controlling</a:t>
            </a:r>
            <a:r>
              <a:rPr lang="da-DK" sz="1400" dirty="0"/>
              <a:t> </a:t>
            </a:r>
            <a:r>
              <a:rPr lang="da-DK" sz="1400" dirty="0" err="1"/>
              <a:t>fictitious</a:t>
            </a:r>
            <a:r>
              <a:rPr lang="da-DK" sz="1400" dirty="0"/>
              <a:t> persons and </a:t>
            </a:r>
            <a:r>
              <a:rPr lang="da-DK" sz="1400" dirty="0" err="1"/>
              <a:t>their</a:t>
            </a:r>
            <a:r>
              <a:rPr lang="da-DK" sz="1400" dirty="0"/>
              <a:t> </a:t>
            </a:r>
            <a:r>
              <a:rPr lang="da-DK" sz="1400" dirty="0" err="1"/>
              <a:t>personal</a:t>
            </a:r>
            <a:r>
              <a:rPr lang="da-DK" sz="1400" dirty="0"/>
              <a:t> information.</a:t>
            </a:r>
          </a:p>
          <a:p>
            <a:pPr marL="0" indent="0">
              <a:lnSpc>
                <a:spcPct val="114999"/>
              </a:lnSpc>
              <a:buNone/>
              <a:defRPr/>
            </a:pPr>
            <a:endParaRPr lang="da-DK" sz="1200" dirty="0"/>
          </a:p>
          <a:p>
            <a:pPr marL="0" indent="0">
              <a:lnSpc>
                <a:spcPct val="114999"/>
              </a:lnSpc>
              <a:buNone/>
              <a:defRPr/>
            </a:pPr>
            <a:endParaRPr lang="da-DK" sz="1200" dirty="0"/>
          </a:p>
        </p:txBody>
      </p:sp>
      <p:pic>
        <p:nvPicPr>
          <p:cNvPr id="8" name="Picture 7">
            <a:extLst>
              <a:ext uri="{FF2B5EF4-FFF2-40B4-BE49-F238E27FC236}">
                <a16:creationId xmlns:a16="http://schemas.microsoft.com/office/drawing/2014/main" id="{813531A0-BF16-4642-0E55-B210EA9B18F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140575" y="1484313"/>
            <a:ext cx="4462779" cy="4392614"/>
          </a:xfrm>
          <a:prstGeom prst="roundRect">
            <a:avLst>
              <a:gd name="adj" fmla="val 10595"/>
            </a:avLst>
          </a:prstGeom>
        </p:spPr>
      </p:pic>
      <p:pic>
        <p:nvPicPr>
          <p:cNvPr id="5" name="Picture 4" descr="A red circle with white text&#10;&#10;AI-generated content may be incorrect.">
            <a:extLst>
              <a:ext uri="{FF2B5EF4-FFF2-40B4-BE49-F238E27FC236}">
                <a16:creationId xmlns:a16="http://schemas.microsoft.com/office/drawing/2014/main" id="{499ECBD8-AA08-330D-1D8B-23DEACD28CA0}"/>
              </a:ext>
            </a:extLst>
          </p:cNvPr>
          <p:cNvPicPr>
            <a:picLocks noChangeAspect="1"/>
          </p:cNvPicPr>
          <p:nvPr/>
        </p:nvPicPr>
        <p:blipFill>
          <a:blip r:embed="rId4"/>
          <a:stretch>
            <a:fillRect/>
          </a:stretch>
        </p:blipFill>
        <p:spPr>
          <a:xfrm>
            <a:off x="10639903" y="527052"/>
            <a:ext cx="964722" cy="607775"/>
          </a:xfrm>
          <a:prstGeom prst="rect">
            <a:avLst/>
          </a:prstGeom>
        </p:spPr>
      </p:pic>
      <p:sp>
        <p:nvSpPr>
          <p:cNvPr id="10" name="Text Placeholder 4">
            <a:extLst>
              <a:ext uri="{FF2B5EF4-FFF2-40B4-BE49-F238E27FC236}">
                <a16:creationId xmlns:a16="http://schemas.microsoft.com/office/drawing/2014/main" id="{5020240D-7867-3BF9-256F-4FB1459B0E23}"/>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mn-lt"/>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Customer Stories</a:t>
            </a:r>
          </a:p>
        </p:txBody>
      </p:sp>
    </p:spTree>
    <p:extLst>
      <p:ext uri="{BB962C8B-B14F-4D97-AF65-F5344CB8AC3E}">
        <p14:creationId xmlns:p14="http://schemas.microsoft.com/office/powerpoint/2010/main" val="410356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B5624-6B63-9D67-CCCF-122A64388D68}"/>
              </a:ext>
            </a:extLst>
          </p:cNvPr>
          <p:cNvSpPr>
            <a:spLocks noGrp="1"/>
          </p:cNvSpPr>
          <p:nvPr>
            <p:ph type="title"/>
          </p:nvPr>
        </p:nvSpPr>
        <p:spPr>
          <a:xfrm>
            <a:off x="587375" y="548481"/>
            <a:ext cx="10012892" cy="865188"/>
          </a:xfrm>
        </p:spPr>
        <p:txBody>
          <a:bodyPr/>
          <a:lstStyle/>
          <a:p>
            <a:r>
              <a:rPr lang="en-GB" sz="3200" dirty="0" err="1"/>
              <a:t>Elnetselskabet</a:t>
            </a:r>
            <a:r>
              <a:rPr lang="en-GB" sz="3200" dirty="0"/>
              <a:t> N1</a:t>
            </a:r>
          </a:p>
        </p:txBody>
      </p:sp>
      <p:sp>
        <p:nvSpPr>
          <p:cNvPr id="3" name="Text Placeholder 2">
            <a:extLst>
              <a:ext uri="{FF2B5EF4-FFF2-40B4-BE49-F238E27FC236}">
                <a16:creationId xmlns:a16="http://schemas.microsoft.com/office/drawing/2014/main" id="{94B6898B-6D2F-8153-ABE2-ECE4F4D0AAE8}"/>
              </a:ext>
            </a:extLst>
          </p:cNvPr>
          <p:cNvSpPr>
            <a:spLocks noGrp="1"/>
          </p:cNvSpPr>
          <p:nvPr>
            <p:ph type="body" sz="quarter" idx="10"/>
          </p:nvPr>
        </p:nvSpPr>
        <p:spPr>
          <a:xfrm>
            <a:off x="587375" y="1484313"/>
            <a:ext cx="5813425" cy="2620475"/>
          </a:xfrm>
        </p:spPr>
        <p:txBody>
          <a:bodyPr/>
          <a:lstStyle/>
          <a:p>
            <a:pPr marL="0" indent="0">
              <a:buNone/>
            </a:pPr>
            <a:r>
              <a:rPr lang="en-GB" sz="1800" dirty="0">
                <a:latin typeface="+mj-lt"/>
              </a:rPr>
              <a:t>N1GO! app makes collecting data a breeze</a:t>
            </a:r>
          </a:p>
          <a:p>
            <a:pPr marL="0" indent="0">
              <a:buNone/>
            </a:pPr>
            <a:endParaRPr lang="en-NO" sz="1200" dirty="0">
              <a:latin typeface="+mj-lt"/>
            </a:endParaRPr>
          </a:p>
          <a:p>
            <a:pPr marL="0" indent="0">
              <a:buNone/>
            </a:pPr>
            <a:r>
              <a:rPr lang="en-NO" sz="1400" dirty="0">
                <a:latin typeface="+mj-lt"/>
              </a:rPr>
              <a:t>THE CHALLENGE</a:t>
            </a:r>
          </a:p>
          <a:p>
            <a:pPr marL="0" indent="0">
              <a:lnSpc>
                <a:spcPct val="114999"/>
              </a:lnSpc>
              <a:buNone/>
              <a:defRPr/>
            </a:pPr>
            <a:r>
              <a:rPr lang="da-DK" sz="1400" kern="0" dirty="0" err="1">
                <a:solidFill>
                  <a:srgbClr val="000000"/>
                </a:solidFill>
                <a:ea typeface="+mn-lt"/>
                <a:cs typeface="+mn-lt"/>
                <a:sym typeface="Ubuntu Light"/>
              </a:rPr>
              <a:t>What</a:t>
            </a:r>
            <a:r>
              <a:rPr lang="da-DK" sz="1400" kern="0" dirty="0">
                <a:solidFill>
                  <a:srgbClr val="000000"/>
                </a:solidFill>
                <a:ea typeface="+mn-lt"/>
                <a:cs typeface="+mn-lt"/>
                <a:sym typeface="Ubuntu Light"/>
              </a:rPr>
              <a:t> do </a:t>
            </a:r>
            <a:r>
              <a:rPr lang="da-DK" sz="1400" kern="0" dirty="0" err="1">
                <a:solidFill>
                  <a:srgbClr val="000000"/>
                </a:solidFill>
                <a:ea typeface="+mn-lt"/>
                <a:cs typeface="+mn-lt"/>
                <a:sym typeface="Ubuntu Light"/>
              </a:rPr>
              <a:t>you</a:t>
            </a:r>
            <a:r>
              <a:rPr lang="da-DK" sz="1400" kern="0" dirty="0">
                <a:solidFill>
                  <a:srgbClr val="000000"/>
                </a:solidFill>
                <a:ea typeface="+mn-lt"/>
                <a:cs typeface="+mn-lt"/>
                <a:sym typeface="Ubuntu Light"/>
              </a:rPr>
              <a:t> do </a:t>
            </a:r>
            <a:r>
              <a:rPr lang="da-DK" sz="1400" kern="0" dirty="0" err="1">
                <a:solidFill>
                  <a:srgbClr val="000000"/>
                </a:solidFill>
                <a:ea typeface="+mn-lt"/>
                <a:cs typeface="+mn-lt"/>
                <a:sym typeface="Ubuntu Light"/>
              </a:rPr>
              <a:t>if</a:t>
            </a:r>
            <a:r>
              <a:rPr lang="da-DK" sz="1400" kern="0" dirty="0">
                <a:solidFill>
                  <a:srgbClr val="000000"/>
                </a:solidFill>
                <a:ea typeface="+mn-lt"/>
                <a:cs typeface="+mn-lt"/>
                <a:sym typeface="Ubuntu Light"/>
              </a:rPr>
              <a:t> </a:t>
            </a:r>
            <a:r>
              <a:rPr lang="da-DK" sz="1400" kern="0" dirty="0" err="1">
                <a:solidFill>
                  <a:srgbClr val="000000"/>
                </a:solidFill>
                <a:ea typeface="+mn-lt"/>
                <a:cs typeface="+mn-lt"/>
                <a:sym typeface="Ubuntu Light"/>
              </a:rPr>
              <a:t>you</a:t>
            </a:r>
            <a:r>
              <a:rPr lang="da-DK" sz="1400" kern="0" dirty="0">
                <a:solidFill>
                  <a:srgbClr val="000000"/>
                </a:solidFill>
                <a:ea typeface="+mn-lt"/>
                <a:cs typeface="+mn-lt"/>
                <a:sym typeface="Ubuntu Light"/>
              </a:rPr>
              <a:t> </a:t>
            </a:r>
            <a:r>
              <a:rPr lang="da-DK" sz="1400" kern="0" dirty="0" err="1">
                <a:solidFill>
                  <a:srgbClr val="000000"/>
                </a:solidFill>
                <a:ea typeface="+mn-lt"/>
                <a:cs typeface="+mn-lt"/>
                <a:sym typeface="Ubuntu Light"/>
              </a:rPr>
              <a:t>are</a:t>
            </a:r>
            <a:r>
              <a:rPr lang="da-DK" sz="1400" kern="0" dirty="0">
                <a:solidFill>
                  <a:srgbClr val="000000"/>
                </a:solidFill>
                <a:ea typeface="+mn-lt"/>
                <a:cs typeface="+mn-lt"/>
                <a:sym typeface="Ubuntu Light"/>
              </a:rPr>
              <a:t> missing data on 220,000 </a:t>
            </a:r>
            <a:r>
              <a:rPr lang="da-DK" sz="1400" kern="0" dirty="0" err="1">
                <a:solidFill>
                  <a:srgbClr val="000000"/>
                </a:solidFill>
                <a:ea typeface="+mn-lt"/>
                <a:cs typeface="+mn-lt"/>
                <a:sym typeface="Ubuntu Light"/>
              </a:rPr>
              <a:t>cable</a:t>
            </a:r>
            <a:r>
              <a:rPr lang="da-DK" sz="1400" kern="0" dirty="0">
                <a:solidFill>
                  <a:srgbClr val="000000"/>
                </a:solidFill>
                <a:ea typeface="+mn-lt"/>
                <a:cs typeface="+mn-lt"/>
                <a:sym typeface="Ubuntu Light"/>
              </a:rPr>
              <a:t> </a:t>
            </a:r>
            <a:r>
              <a:rPr lang="da-DK" sz="1400" kern="0" dirty="0" err="1">
                <a:solidFill>
                  <a:srgbClr val="000000"/>
                </a:solidFill>
                <a:ea typeface="+mn-lt"/>
                <a:cs typeface="+mn-lt"/>
                <a:sym typeface="Ubuntu Light"/>
              </a:rPr>
              <a:t>cabinets</a:t>
            </a:r>
            <a:r>
              <a:rPr lang="da-DK" sz="1400" kern="0" dirty="0">
                <a:solidFill>
                  <a:srgbClr val="000000"/>
                </a:solidFill>
                <a:ea typeface="+mn-lt"/>
                <a:cs typeface="+mn-lt"/>
                <a:sym typeface="Ubuntu Light"/>
              </a:rPr>
              <a:t>? N1 </a:t>
            </a:r>
            <a:r>
              <a:rPr lang="da-DK" sz="1400" kern="0" dirty="0" err="1">
                <a:solidFill>
                  <a:srgbClr val="000000"/>
                </a:solidFill>
                <a:ea typeface="+mn-lt"/>
                <a:cs typeface="+mn-lt"/>
                <a:sym typeface="Ubuntu Light"/>
              </a:rPr>
              <a:t>knew</a:t>
            </a:r>
            <a:r>
              <a:rPr lang="da-DK" sz="1400" kern="0" dirty="0">
                <a:solidFill>
                  <a:srgbClr val="000000"/>
                </a:solidFill>
                <a:ea typeface="+mn-lt"/>
                <a:cs typeface="+mn-lt"/>
                <a:sym typeface="Ubuntu Light"/>
              </a:rPr>
              <a:t> </a:t>
            </a:r>
            <a:r>
              <a:rPr lang="da-DK" sz="1400" kern="0" dirty="0" err="1">
                <a:solidFill>
                  <a:srgbClr val="000000"/>
                </a:solidFill>
                <a:ea typeface="+mn-lt"/>
                <a:cs typeface="+mn-lt"/>
                <a:sym typeface="Ubuntu Light"/>
              </a:rPr>
              <a:t>where</a:t>
            </a:r>
            <a:r>
              <a:rPr lang="da-DK" sz="1400" kern="0" dirty="0">
                <a:solidFill>
                  <a:srgbClr val="000000"/>
                </a:solidFill>
                <a:ea typeface="+mn-lt"/>
                <a:cs typeface="+mn-lt"/>
                <a:sym typeface="Ubuntu Light"/>
              </a:rPr>
              <a:t> all </a:t>
            </a:r>
            <a:r>
              <a:rPr lang="da-DK" sz="1400" kern="0" dirty="0" err="1">
                <a:solidFill>
                  <a:srgbClr val="000000"/>
                </a:solidFill>
                <a:ea typeface="+mn-lt"/>
                <a:cs typeface="+mn-lt"/>
                <a:sym typeface="Ubuntu Light"/>
              </a:rPr>
              <a:t>their</a:t>
            </a:r>
            <a:r>
              <a:rPr lang="da-DK" sz="1400" kern="0" dirty="0">
                <a:solidFill>
                  <a:srgbClr val="000000"/>
                </a:solidFill>
                <a:ea typeface="+mn-lt"/>
                <a:cs typeface="+mn-lt"/>
                <a:sym typeface="Ubuntu Light"/>
              </a:rPr>
              <a:t> </a:t>
            </a:r>
            <a:r>
              <a:rPr lang="da-DK" sz="1400" kern="0" dirty="0" err="1">
                <a:solidFill>
                  <a:srgbClr val="000000"/>
                </a:solidFill>
                <a:ea typeface="+mn-lt"/>
                <a:cs typeface="+mn-lt"/>
                <a:sym typeface="Ubuntu Light"/>
              </a:rPr>
              <a:t>cabinets</a:t>
            </a:r>
            <a:r>
              <a:rPr lang="da-DK" sz="1400" kern="0" dirty="0">
                <a:solidFill>
                  <a:srgbClr val="000000"/>
                </a:solidFill>
                <a:ea typeface="+mn-lt"/>
                <a:cs typeface="+mn-lt"/>
                <a:sym typeface="Ubuntu Light"/>
              </a:rPr>
              <a:t> </a:t>
            </a:r>
            <a:r>
              <a:rPr lang="da-DK" sz="1400" kern="0" dirty="0" err="1">
                <a:solidFill>
                  <a:srgbClr val="000000"/>
                </a:solidFill>
                <a:ea typeface="+mn-lt"/>
                <a:cs typeface="+mn-lt"/>
                <a:sym typeface="Ubuntu Light"/>
              </a:rPr>
              <a:t>were</a:t>
            </a:r>
            <a:r>
              <a:rPr lang="da-DK" sz="1400" kern="0" dirty="0">
                <a:solidFill>
                  <a:srgbClr val="000000"/>
                </a:solidFill>
                <a:ea typeface="+mn-lt"/>
                <a:cs typeface="+mn-lt"/>
                <a:sym typeface="Ubuntu Light"/>
              </a:rPr>
              <a:t> </a:t>
            </a:r>
            <a:r>
              <a:rPr lang="da-DK" sz="1400" kern="0" dirty="0" err="1">
                <a:solidFill>
                  <a:srgbClr val="000000"/>
                </a:solidFill>
                <a:ea typeface="+mn-lt"/>
                <a:cs typeface="+mn-lt"/>
                <a:sym typeface="Ubuntu Light"/>
              </a:rPr>
              <a:t>located</a:t>
            </a:r>
            <a:r>
              <a:rPr lang="da-DK" sz="1400" kern="0" dirty="0">
                <a:solidFill>
                  <a:srgbClr val="000000"/>
                </a:solidFill>
                <a:ea typeface="+mn-lt"/>
                <a:cs typeface="+mn-lt"/>
                <a:sym typeface="Ubuntu Light"/>
              </a:rPr>
              <a:t>, but </a:t>
            </a:r>
            <a:r>
              <a:rPr lang="da-DK" sz="1400" kern="0" dirty="0" err="1">
                <a:solidFill>
                  <a:srgbClr val="000000"/>
                </a:solidFill>
                <a:ea typeface="+mn-lt"/>
                <a:cs typeface="+mn-lt"/>
                <a:sym typeface="Ubuntu Light"/>
              </a:rPr>
              <a:t>they</a:t>
            </a:r>
            <a:r>
              <a:rPr lang="da-DK" sz="1400" kern="0" dirty="0">
                <a:solidFill>
                  <a:srgbClr val="000000"/>
                </a:solidFill>
                <a:ea typeface="+mn-lt"/>
                <a:cs typeface="+mn-lt"/>
                <a:sym typeface="Ubuntu Light"/>
              </a:rPr>
              <a:t> did not </a:t>
            </a:r>
            <a:r>
              <a:rPr lang="da-DK" sz="1400" kern="0" dirty="0" err="1">
                <a:solidFill>
                  <a:srgbClr val="000000"/>
                </a:solidFill>
                <a:ea typeface="+mn-lt"/>
                <a:cs typeface="+mn-lt"/>
                <a:sym typeface="Ubuntu Light"/>
              </a:rPr>
              <a:t>know</a:t>
            </a:r>
            <a:r>
              <a:rPr lang="da-DK" sz="1400" kern="0" dirty="0">
                <a:solidFill>
                  <a:srgbClr val="000000"/>
                </a:solidFill>
                <a:ea typeface="+mn-lt"/>
                <a:cs typeface="+mn-lt"/>
                <a:sym typeface="Ubuntu Light"/>
              </a:rPr>
              <a:t> the </a:t>
            </a:r>
            <a:r>
              <a:rPr lang="da-DK" sz="1400" kern="0" dirty="0" err="1">
                <a:solidFill>
                  <a:srgbClr val="000000"/>
                </a:solidFill>
                <a:ea typeface="+mn-lt"/>
                <a:cs typeface="+mn-lt"/>
                <a:sym typeface="Ubuntu Light"/>
              </a:rPr>
              <a:t>condition</a:t>
            </a:r>
            <a:r>
              <a:rPr lang="da-DK" sz="1400" kern="0" dirty="0">
                <a:solidFill>
                  <a:srgbClr val="000000"/>
                </a:solidFill>
                <a:ea typeface="+mn-lt"/>
                <a:cs typeface="+mn-lt"/>
                <a:sym typeface="Ubuntu Light"/>
              </a:rPr>
              <a:t> or type of the </a:t>
            </a:r>
            <a:r>
              <a:rPr lang="da-DK" sz="1400" kern="0" dirty="0" err="1">
                <a:solidFill>
                  <a:srgbClr val="000000"/>
                </a:solidFill>
                <a:ea typeface="+mn-lt"/>
                <a:cs typeface="+mn-lt"/>
                <a:sym typeface="Ubuntu Light"/>
              </a:rPr>
              <a:t>cabinets</a:t>
            </a:r>
            <a:r>
              <a:rPr lang="da-DK" sz="1400" kern="0" dirty="0">
                <a:solidFill>
                  <a:srgbClr val="000000"/>
                </a:solidFill>
                <a:ea typeface="+mn-lt"/>
                <a:cs typeface="+mn-lt"/>
                <a:sym typeface="Ubuntu Light"/>
              </a:rPr>
              <a:t>.​</a:t>
            </a:r>
          </a:p>
          <a:p>
            <a:pPr marL="0" indent="0">
              <a:buNone/>
            </a:pPr>
            <a:endParaRPr lang="en-NO" sz="1400" dirty="0">
              <a:latin typeface="+mj-lt"/>
            </a:endParaRPr>
          </a:p>
          <a:p>
            <a:pPr marL="0" indent="0">
              <a:buNone/>
            </a:pPr>
            <a:r>
              <a:rPr lang="en-NO" sz="1400" dirty="0">
                <a:latin typeface="+mj-lt"/>
              </a:rPr>
              <a:t>THE SOLUTION</a:t>
            </a:r>
          </a:p>
          <a:p>
            <a:pPr marL="0" indent="0">
              <a:lnSpc>
                <a:spcPct val="114999"/>
              </a:lnSpc>
              <a:buNone/>
              <a:defRPr/>
            </a:pPr>
            <a:r>
              <a:rPr lang="da-DK" sz="1400" kern="0" dirty="0" err="1">
                <a:solidFill>
                  <a:srgbClr val="000000"/>
                </a:solidFill>
                <a:ea typeface="+mn-lt"/>
                <a:cs typeface="+mn-lt"/>
              </a:rPr>
              <a:t>Was</a:t>
            </a:r>
            <a:r>
              <a:rPr lang="da-DK" sz="1400" kern="0" dirty="0">
                <a:solidFill>
                  <a:srgbClr val="000000"/>
                </a:solidFill>
                <a:ea typeface="+mn-lt"/>
                <a:cs typeface="+mn-lt"/>
              </a:rPr>
              <a:t> a </a:t>
            </a:r>
            <a:r>
              <a:rPr lang="da-DK" sz="1400" kern="0" dirty="0" err="1">
                <a:solidFill>
                  <a:srgbClr val="000000"/>
                </a:solidFill>
                <a:ea typeface="+mn-lt"/>
                <a:cs typeface="+mn-lt"/>
              </a:rPr>
              <a:t>Pokémon</a:t>
            </a:r>
            <a:r>
              <a:rPr lang="da-DK" sz="1400" kern="0" dirty="0">
                <a:solidFill>
                  <a:srgbClr val="000000"/>
                </a:solidFill>
                <a:ea typeface="+mn-lt"/>
                <a:cs typeface="+mn-lt"/>
              </a:rPr>
              <a:t> GO-like app, </a:t>
            </a:r>
            <a:r>
              <a:rPr lang="da-DK" sz="1400" kern="0" dirty="0" err="1">
                <a:solidFill>
                  <a:srgbClr val="000000"/>
                </a:solidFill>
                <a:ea typeface="+mn-lt"/>
                <a:cs typeface="+mn-lt"/>
              </a:rPr>
              <a:t>called</a:t>
            </a:r>
            <a:r>
              <a:rPr lang="da-DK" sz="1400" kern="0" dirty="0">
                <a:solidFill>
                  <a:srgbClr val="000000"/>
                </a:solidFill>
                <a:ea typeface="+mn-lt"/>
                <a:cs typeface="+mn-lt"/>
              </a:rPr>
              <a:t> N1GO!, </a:t>
            </a:r>
            <a:r>
              <a:rPr lang="da-DK" sz="1400" kern="0" dirty="0" err="1">
                <a:solidFill>
                  <a:srgbClr val="000000"/>
                </a:solidFill>
                <a:ea typeface="+mn-lt"/>
                <a:cs typeface="+mn-lt"/>
              </a:rPr>
              <a:t>where</a:t>
            </a:r>
            <a:r>
              <a:rPr lang="da-DK" sz="1400" kern="0" dirty="0">
                <a:solidFill>
                  <a:srgbClr val="000000"/>
                </a:solidFill>
                <a:ea typeface="+mn-lt"/>
                <a:cs typeface="+mn-lt"/>
              </a:rPr>
              <a:t> </a:t>
            </a:r>
            <a:r>
              <a:rPr lang="da-DK" sz="1400" kern="0" dirty="0" err="1">
                <a:solidFill>
                  <a:srgbClr val="000000"/>
                </a:solidFill>
                <a:ea typeface="+mn-lt"/>
                <a:cs typeface="+mn-lt"/>
              </a:rPr>
              <a:t>employees</a:t>
            </a:r>
            <a:r>
              <a:rPr lang="da-DK" sz="1400" kern="0" dirty="0">
                <a:solidFill>
                  <a:srgbClr val="000000"/>
                </a:solidFill>
                <a:ea typeface="+mn-lt"/>
                <a:cs typeface="+mn-lt"/>
              </a:rPr>
              <a:t> </a:t>
            </a:r>
            <a:r>
              <a:rPr lang="da-DK" sz="1400" kern="0" dirty="0" err="1">
                <a:solidFill>
                  <a:srgbClr val="000000"/>
                </a:solidFill>
                <a:ea typeface="+mn-lt"/>
                <a:cs typeface="+mn-lt"/>
              </a:rPr>
              <a:t>collect</a:t>
            </a:r>
            <a:r>
              <a:rPr lang="da-DK" sz="1400" kern="0" dirty="0">
                <a:solidFill>
                  <a:srgbClr val="000000"/>
                </a:solidFill>
                <a:ea typeface="+mn-lt"/>
                <a:cs typeface="+mn-lt"/>
              </a:rPr>
              <a:t> data on </a:t>
            </a:r>
            <a:r>
              <a:rPr lang="da-DK" sz="1400" kern="0" dirty="0" err="1">
                <a:solidFill>
                  <a:srgbClr val="000000"/>
                </a:solidFill>
                <a:ea typeface="+mn-lt"/>
                <a:cs typeface="+mn-lt"/>
              </a:rPr>
              <a:t>cable</a:t>
            </a:r>
            <a:r>
              <a:rPr lang="da-DK" sz="1400" kern="0" dirty="0">
                <a:solidFill>
                  <a:srgbClr val="000000"/>
                </a:solidFill>
                <a:ea typeface="+mn-lt"/>
                <a:cs typeface="+mn-lt"/>
              </a:rPr>
              <a:t> </a:t>
            </a:r>
            <a:r>
              <a:rPr lang="da-DK" sz="1400" kern="0" dirty="0" err="1">
                <a:solidFill>
                  <a:srgbClr val="000000"/>
                </a:solidFill>
                <a:ea typeface="+mn-lt"/>
                <a:cs typeface="+mn-lt"/>
              </a:rPr>
              <a:t>cabinets</a:t>
            </a:r>
            <a:r>
              <a:rPr lang="da-DK" sz="1400" kern="0" dirty="0">
                <a:solidFill>
                  <a:srgbClr val="000000"/>
                </a:solidFill>
                <a:ea typeface="+mn-lt"/>
                <a:cs typeface="+mn-lt"/>
              </a:rPr>
              <a:t> in </a:t>
            </a:r>
            <a:r>
              <a:rPr lang="da-DK" sz="1400" kern="0" dirty="0" err="1">
                <a:solidFill>
                  <a:srgbClr val="000000"/>
                </a:solidFill>
                <a:ea typeface="+mn-lt"/>
                <a:cs typeface="+mn-lt"/>
              </a:rPr>
              <a:t>their</a:t>
            </a:r>
            <a:r>
              <a:rPr lang="da-DK" sz="1400" kern="0" dirty="0">
                <a:solidFill>
                  <a:srgbClr val="000000"/>
                </a:solidFill>
                <a:ea typeface="+mn-lt"/>
                <a:cs typeface="+mn-lt"/>
              </a:rPr>
              <a:t> </a:t>
            </a:r>
            <a:r>
              <a:rPr lang="da-DK" sz="1400" kern="0" dirty="0" err="1">
                <a:solidFill>
                  <a:srgbClr val="000000"/>
                </a:solidFill>
                <a:ea typeface="+mn-lt"/>
                <a:cs typeface="+mn-lt"/>
              </a:rPr>
              <a:t>local</a:t>
            </a:r>
            <a:r>
              <a:rPr lang="da-DK" sz="1400" kern="0" dirty="0">
                <a:solidFill>
                  <a:srgbClr val="000000"/>
                </a:solidFill>
                <a:ea typeface="+mn-lt"/>
                <a:cs typeface="+mn-lt"/>
              </a:rPr>
              <a:t> </a:t>
            </a:r>
            <a:r>
              <a:rPr lang="da-DK" sz="1400" kern="0" dirty="0" err="1">
                <a:solidFill>
                  <a:srgbClr val="000000"/>
                </a:solidFill>
                <a:ea typeface="+mn-lt"/>
                <a:cs typeface="+mn-lt"/>
              </a:rPr>
              <a:t>area</a:t>
            </a:r>
            <a:r>
              <a:rPr lang="da-DK" sz="1400" kern="0" dirty="0">
                <a:solidFill>
                  <a:srgbClr val="000000"/>
                </a:solidFill>
                <a:ea typeface="+mn-lt"/>
                <a:cs typeface="+mn-lt"/>
              </a:rPr>
              <a:t>. In </a:t>
            </a:r>
            <a:r>
              <a:rPr lang="da-DK" sz="1400" kern="0" dirty="0" err="1">
                <a:solidFill>
                  <a:srgbClr val="000000"/>
                </a:solidFill>
                <a:ea typeface="+mn-lt"/>
                <a:cs typeface="+mn-lt"/>
              </a:rPr>
              <a:t>four</a:t>
            </a:r>
            <a:r>
              <a:rPr lang="da-DK" sz="1400" kern="0" dirty="0">
                <a:solidFill>
                  <a:srgbClr val="000000"/>
                </a:solidFill>
                <a:ea typeface="+mn-lt"/>
                <a:cs typeface="+mn-lt"/>
              </a:rPr>
              <a:t> </a:t>
            </a:r>
            <a:r>
              <a:rPr lang="da-DK" sz="1400" kern="0" dirty="0" err="1">
                <a:solidFill>
                  <a:srgbClr val="000000"/>
                </a:solidFill>
                <a:ea typeface="+mn-lt"/>
                <a:cs typeface="+mn-lt"/>
              </a:rPr>
              <a:t>months</a:t>
            </a:r>
            <a:r>
              <a:rPr lang="da-DK" sz="1400" kern="0" dirty="0">
                <a:solidFill>
                  <a:srgbClr val="000000"/>
                </a:solidFill>
                <a:ea typeface="+mn-lt"/>
                <a:cs typeface="+mn-lt"/>
              </a:rPr>
              <a:t>, N1 has </a:t>
            </a:r>
            <a:r>
              <a:rPr lang="da-DK" sz="1400" kern="0" dirty="0" err="1">
                <a:solidFill>
                  <a:srgbClr val="000000"/>
                </a:solidFill>
                <a:ea typeface="+mn-lt"/>
                <a:cs typeface="+mn-lt"/>
              </a:rPr>
              <a:t>collected</a:t>
            </a:r>
            <a:r>
              <a:rPr lang="da-DK" sz="1400" kern="0" dirty="0">
                <a:solidFill>
                  <a:srgbClr val="000000"/>
                </a:solidFill>
                <a:ea typeface="+mn-lt"/>
                <a:cs typeface="+mn-lt"/>
              </a:rPr>
              <a:t> </a:t>
            </a:r>
            <a:r>
              <a:rPr lang="da-DK" sz="1400" kern="0" dirty="0" err="1">
                <a:solidFill>
                  <a:srgbClr val="000000"/>
                </a:solidFill>
                <a:ea typeface="+mn-lt"/>
                <a:cs typeface="+mn-lt"/>
              </a:rPr>
              <a:t>approximately</a:t>
            </a:r>
            <a:r>
              <a:rPr lang="da-DK" sz="1400" kern="0" dirty="0">
                <a:solidFill>
                  <a:srgbClr val="000000"/>
                </a:solidFill>
                <a:ea typeface="+mn-lt"/>
                <a:cs typeface="+mn-lt"/>
              </a:rPr>
              <a:t> 145,000 marked </a:t>
            </a:r>
            <a:r>
              <a:rPr lang="da-DK" sz="1400" kern="0" dirty="0" err="1">
                <a:solidFill>
                  <a:srgbClr val="000000"/>
                </a:solidFill>
                <a:ea typeface="+mn-lt"/>
                <a:cs typeface="+mn-lt"/>
              </a:rPr>
              <a:t>cabinets</a:t>
            </a:r>
            <a:r>
              <a:rPr lang="da-DK" sz="1400" kern="0" dirty="0">
                <a:solidFill>
                  <a:srgbClr val="000000"/>
                </a:solidFill>
                <a:ea typeface="+mn-lt"/>
                <a:cs typeface="+mn-lt"/>
              </a:rPr>
              <a:t>, or the </a:t>
            </a:r>
            <a:r>
              <a:rPr lang="da-DK" sz="1400" kern="0" dirty="0" err="1">
                <a:solidFill>
                  <a:srgbClr val="000000"/>
                </a:solidFill>
                <a:ea typeface="+mn-lt"/>
                <a:cs typeface="+mn-lt"/>
              </a:rPr>
              <a:t>equivalent</a:t>
            </a:r>
            <a:r>
              <a:rPr lang="da-DK" sz="1400" kern="0" dirty="0">
                <a:solidFill>
                  <a:srgbClr val="000000"/>
                </a:solidFill>
                <a:ea typeface="+mn-lt"/>
                <a:cs typeface="+mn-lt"/>
              </a:rPr>
              <a:t> of </a:t>
            </a:r>
            <a:r>
              <a:rPr lang="da-DK" sz="1400" kern="0" dirty="0" err="1">
                <a:solidFill>
                  <a:srgbClr val="000000"/>
                </a:solidFill>
                <a:ea typeface="+mn-lt"/>
                <a:cs typeface="+mn-lt"/>
              </a:rPr>
              <a:t>approx</a:t>
            </a:r>
            <a:r>
              <a:rPr lang="da-DK" sz="1400" kern="0" dirty="0">
                <a:solidFill>
                  <a:srgbClr val="000000"/>
                </a:solidFill>
                <a:ea typeface="+mn-lt"/>
                <a:cs typeface="+mn-lt"/>
              </a:rPr>
              <a:t>. 14 </a:t>
            </a:r>
            <a:r>
              <a:rPr lang="da-DK" sz="1400" kern="0" dirty="0" err="1">
                <a:solidFill>
                  <a:srgbClr val="000000"/>
                </a:solidFill>
                <a:ea typeface="+mn-lt"/>
                <a:cs typeface="+mn-lt"/>
              </a:rPr>
              <a:t>years</a:t>
            </a:r>
            <a:r>
              <a:rPr lang="da-DK" sz="1400" kern="0" dirty="0">
                <a:solidFill>
                  <a:srgbClr val="000000"/>
                </a:solidFill>
                <a:ea typeface="+mn-lt"/>
                <a:cs typeface="+mn-lt"/>
              </a:rPr>
              <a:t> overview.​</a:t>
            </a:r>
          </a:p>
          <a:p>
            <a:pPr marL="0" indent="0">
              <a:lnSpc>
                <a:spcPct val="114999"/>
              </a:lnSpc>
              <a:buNone/>
              <a:defRPr/>
            </a:pPr>
            <a:endParaRPr lang="da-DK" sz="1400" kern="0" dirty="0">
              <a:solidFill>
                <a:srgbClr val="000000"/>
              </a:solidFill>
              <a:ea typeface="+mn-lt"/>
              <a:cs typeface="+mn-lt"/>
            </a:endParaRPr>
          </a:p>
          <a:p>
            <a:pPr marL="0" indent="0">
              <a:buNone/>
            </a:pPr>
            <a:r>
              <a:rPr lang="en-GB" sz="1400" b="1" dirty="0">
                <a:solidFill>
                  <a:schemeClr val="tx1"/>
                </a:solidFill>
                <a:latin typeface="+mj-lt"/>
              </a:rPr>
              <a:t>HOW?</a:t>
            </a:r>
            <a:endParaRPr lang="en-GB" sz="1400" dirty="0">
              <a:solidFill>
                <a:schemeClr val="tx1"/>
              </a:solidFill>
              <a:latin typeface="+mj-lt"/>
            </a:endParaRPr>
          </a:p>
          <a:p>
            <a:pPr marL="0" indent="0">
              <a:spcBef>
                <a:spcPts val="375"/>
              </a:spcBef>
              <a:spcAft>
                <a:spcPts val="375"/>
              </a:spcAft>
              <a:buNone/>
              <a:defRPr/>
            </a:pPr>
            <a:r>
              <a:rPr lang="en-US" sz="1400" kern="0" dirty="0">
                <a:solidFill>
                  <a:srgbClr val="000000"/>
                </a:solidFill>
                <a:ea typeface="Ubuntu Light"/>
                <a:cs typeface="Ubuntu Light"/>
              </a:rPr>
              <a:t>Using an image recognition algorithm, users can uncover and assess the type and condition of N1's cable cabinets through the app.</a:t>
            </a:r>
          </a:p>
          <a:p>
            <a:pPr marL="0" indent="0">
              <a:spcBef>
                <a:spcPts val="375"/>
              </a:spcBef>
              <a:spcAft>
                <a:spcPts val="375"/>
              </a:spcAft>
              <a:buNone/>
              <a:defRPr/>
            </a:pPr>
            <a:endParaRPr lang="en-US" sz="1400" kern="0" dirty="0">
              <a:solidFill>
                <a:srgbClr val="000000"/>
              </a:solidFill>
              <a:ea typeface="Ubuntu Light"/>
              <a:cs typeface="Ubuntu Light"/>
            </a:endParaRPr>
          </a:p>
          <a:p>
            <a:pPr marL="0" indent="0">
              <a:lnSpc>
                <a:spcPct val="114999"/>
              </a:lnSpc>
              <a:buNone/>
              <a:defRPr/>
            </a:pPr>
            <a:endParaRPr lang="da-DK" sz="1400" kern="0" dirty="0">
              <a:solidFill>
                <a:srgbClr val="000000"/>
              </a:solidFill>
              <a:ea typeface="+mn-lt"/>
              <a:cs typeface="+mn-lt"/>
            </a:endParaRPr>
          </a:p>
        </p:txBody>
      </p:sp>
      <p:sp>
        <p:nvSpPr>
          <p:cNvPr id="6" name="Text Placeholder 2">
            <a:extLst>
              <a:ext uri="{FF2B5EF4-FFF2-40B4-BE49-F238E27FC236}">
                <a16:creationId xmlns:a16="http://schemas.microsoft.com/office/drawing/2014/main" id="{72F99200-50B1-92A4-DD3E-940240CBD14A}"/>
              </a:ext>
            </a:extLst>
          </p:cNvPr>
          <p:cNvSpPr txBox="1">
            <a:spLocks/>
          </p:cNvSpPr>
          <p:nvPr/>
        </p:nvSpPr>
        <p:spPr>
          <a:xfrm>
            <a:off x="857678" y="5178425"/>
            <a:ext cx="5346272" cy="676275"/>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spcBef>
                <a:spcPts val="375"/>
              </a:spcBef>
              <a:spcAft>
                <a:spcPts val="375"/>
              </a:spcAft>
              <a:buNone/>
              <a:defRPr/>
            </a:pPr>
            <a:endParaRPr lang="en-US" sz="1400" kern="0" dirty="0">
              <a:solidFill>
                <a:srgbClr val="000000"/>
              </a:solidFill>
              <a:ea typeface="Ubuntu Light"/>
              <a:cs typeface="Ubuntu Light"/>
            </a:endParaRPr>
          </a:p>
        </p:txBody>
      </p:sp>
      <p:sp>
        <p:nvSpPr>
          <p:cNvPr id="10" name="Text Placeholder 4">
            <a:extLst>
              <a:ext uri="{FF2B5EF4-FFF2-40B4-BE49-F238E27FC236}">
                <a16:creationId xmlns:a16="http://schemas.microsoft.com/office/drawing/2014/main" id="{5020240D-7867-3BF9-256F-4FB1459B0E23}"/>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mn-lt"/>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Customer Stories</a:t>
            </a:r>
          </a:p>
        </p:txBody>
      </p:sp>
      <p:pic>
        <p:nvPicPr>
          <p:cNvPr id="9" name="Picture 8" descr="A purple and green lines&#10;&#10;AI-generated content may be incorrect.">
            <a:extLst>
              <a:ext uri="{FF2B5EF4-FFF2-40B4-BE49-F238E27FC236}">
                <a16:creationId xmlns:a16="http://schemas.microsoft.com/office/drawing/2014/main" id="{F813580F-A373-3C4D-2EFA-DAA57DEBADD0}"/>
              </a:ext>
            </a:extLst>
          </p:cNvPr>
          <p:cNvPicPr>
            <a:picLocks noChangeAspect="1"/>
          </p:cNvPicPr>
          <p:nvPr/>
        </p:nvPicPr>
        <p:blipFill>
          <a:blip r:embed="rId3"/>
          <a:stretch>
            <a:fillRect/>
          </a:stretch>
        </p:blipFill>
        <p:spPr>
          <a:xfrm>
            <a:off x="9438533" y="492126"/>
            <a:ext cx="2164821" cy="626316"/>
          </a:xfrm>
          <a:prstGeom prst="rect">
            <a:avLst/>
          </a:prstGeom>
        </p:spPr>
      </p:pic>
      <p:pic>
        <p:nvPicPr>
          <p:cNvPr id="11" name="Picture Placeholder 9">
            <a:extLst>
              <a:ext uri="{FF2B5EF4-FFF2-40B4-BE49-F238E27FC236}">
                <a16:creationId xmlns:a16="http://schemas.microsoft.com/office/drawing/2014/main" id="{0964A2EE-17FF-EE8F-9379-53AE7180D58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7140574" y="1484313"/>
            <a:ext cx="4462779" cy="4406901"/>
          </a:xfrm>
          <a:custGeom>
            <a:avLst/>
            <a:gdLst>
              <a:gd name="connsiteX0" fmla="*/ 660572 w 6325499"/>
              <a:gd name="connsiteY0" fmla="*/ 0 h 6854824"/>
              <a:gd name="connsiteX1" fmla="*/ 5664927 w 6325499"/>
              <a:gd name="connsiteY1" fmla="*/ 0 h 6854824"/>
              <a:gd name="connsiteX2" fmla="*/ 6325499 w 6325499"/>
              <a:gd name="connsiteY2" fmla="*/ 660572 h 6854824"/>
              <a:gd name="connsiteX3" fmla="*/ 6325499 w 6325499"/>
              <a:gd name="connsiteY3" fmla="*/ 6194252 h 6854824"/>
              <a:gd name="connsiteX4" fmla="*/ 5664927 w 6325499"/>
              <a:gd name="connsiteY4" fmla="*/ 6854824 h 6854824"/>
              <a:gd name="connsiteX5" fmla="*/ 660572 w 6325499"/>
              <a:gd name="connsiteY5" fmla="*/ 6854824 h 6854824"/>
              <a:gd name="connsiteX6" fmla="*/ 0 w 6325499"/>
              <a:gd name="connsiteY6" fmla="*/ 6194252 h 6854824"/>
              <a:gd name="connsiteX7" fmla="*/ 0 w 6325499"/>
              <a:gd name="connsiteY7" fmla="*/ 660572 h 6854824"/>
              <a:gd name="connsiteX8" fmla="*/ 660572 w 6325499"/>
              <a:gd name="connsiteY8" fmla="*/ 0 h 6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5499" h="6854824">
                <a:moveTo>
                  <a:pt x="660572" y="0"/>
                </a:moveTo>
                <a:lnTo>
                  <a:pt x="5664927" y="0"/>
                </a:lnTo>
                <a:cubicBezTo>
                  <a:pt x="6029751" y="0"/>
                  <a:pt x="6325499" y="295748"/>
                  <a:pt x="6325499" y="660572"/>
                </a:cubicBezTo>
                <a:lnTo>
                  <a:pt x="6325499" y="6194252"/>
                </a:lnTo>
                <a:cubicBezTo>
                  <a:pt x="6325499" y="6559076"/>
                  <a:pt x="6029751" y="6854824"/>
                  <a:pt x="5664927" y="6854824"/>
                </a:cubicBezTo>
                <a:lnTo>
                  <a:pt x="660572" y="6854824"/>
                </a:lnTo>
                <a:cubicBezTo>
                  <a:pt x="295748" y="6854824"/>
                  <a:pt x="0" y="6559076"/>
                  <a:pt x="0" y="6194252"/>
                </a:cubicBezTo>
                <a:lnTo>
                  <a:pt x="0" y="660572"/>
                </a:lnTo>
                <a:cubicBezTo>
                  <a:pt x="0" y="295748"/>
                  <a:pt x="295748" y="0"/>
                  <a:pt x="660572" y="0"/>
                </a:cubicBezTo>
                <a:close/>
              </a:path>
            </a:pathLst>
          </a:custGeom>
        </p:spPr>
      </p:pic>
    </p:spTree>
    <p:extLst>
      <p:ext uri="{BB962C8B-B14F-4D97-AF65-F5344CB8AC3E}">
        <p14:creationId xmlns:p14="http://schemas.microsoft.com/office/powerpoint/2010/main" val="1498044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B5624-6B63-9D67-CCCF-122A64388D68}"/>
              </a:ext>
            </a:extLst>
          </p:cNvPr>
          <p:cNvSpPr>
            <a:spLocks noGrp="1"/>
          </p:cNvSpPr>
          <p:nvPr>
            <p:ph type="title"/>
          </p:nvPr>
        </p:nvSpPr>
        <p:spPr>
          <a:xfrm>
            <a:off x="587375" y="548481"/>
            <a:ext cx="10012892" cy="865188"/>
          </a:xfrm>
        </p:spPr>
        <p:txBody>
          <a:bodyPr/>
          <a:lstStyle/>
          <a:p>
            <a:r>
              <a:rPr lang="en-GB" sz="3200" b="1" dirty="0"/>
              <a:t>GN Store Nord</a:t>
            </a:r>
            <a:br>
              <a:rPr lang="en-GB" sz="3200" b="1" dirty="0"/>
            </a:br>
            <a:endParaRPr lang="en-GB" sz="3200" dirty="0"/>
          </a:p>
        </p:txBody>
      </p:sp>
      <p:sp>
        <p:nvSpPr>
          <p:cNvPr id="3" name="Text Placeholder 2">
            <a:extLst>
              <a:ext uri="{FF2B5EF4-FFF2-40B4-BE49-F238E27FC236}">
                <a16:creationId xmlns:a16="http://schemas.microsoft.com/office/drawing/2014/main" id="{94B6898B-6D2F-8153-ABE2-ECE4F4D0AAE8}"/>
              </a:ext>
            </a:extLst>
          </p:cNvPr>
          <p:cNvSpPr>
            <a:spLocks noGrp="1"/>
          </p:cNvSpPr>
          <p:nvPr>
            <p:ph type="body" sz="quarter" idx="10"/>
          </p:nvPr>
        </p:nvSpPr>
        <p:spPr>
          <a:xfrm>
            <a:off x="587375" y="1484313"/>
            <a:ext cx="6211358" cy="4537075"/>
          </a:xfrm>
        </p:spPr>
        <p:txBody>
          <a:bodyPr/>
          <a:lstStyle/>
          <a:p>
            <a:pPr marL="0" indent="0">
              <a:buNone/>
            </a:pPr>
            <a:r>
              <a:rPr lang="en-GB" sz="1800" dirty="0">
                <a:latin typeface="+mj-lt"/>
              </a:rPr>
              <a:t>Monitoring product feedback</a:t>
            </a:r>
          </a:p>
          <a:p>
            <a:pPr marL="0" indent="0">
              <a:buNone/>
            </a:pPr>
            <a:endParaRPr lang="en-NO" sz="1200" dirty="0">
              <a:latin typeface="+mj-lt"/>
            </a:endParaRPr>
          </a:p>
          <a:p>
            <a:pPr marL="0" indent="0">
              <a:buNone/>
            </a:pPr>
            <a:r>
              <a:rPr lang="en-NO" sz="1400" dirty="0">
                <a:latin typeface="+mj-lt"/>
              </a:rPr>
              <a:t>WHAT</a:t>
            </a:r>
          </a:p>
          <a:p>
            <a:pPr>
              <a:lnSpc>
                <a:spcPct val="114999"/>
              </a:lnSpc>
              <a:defRPr/>
            </a:pPr>
            <a:r>
              <a:rPr lang="da-DK" sz="1400" kern="0" dirty="0" err="1">
                <a:solidFill>
                  <a:srgbClr val="000000"/>
                </a:solidFill>
                <a:ea typeface="+mn-lt"/>
                <a:cs typeface="+mn-lt"/>
                <a:sym typeface="Ubuntu Light"/>
              </a:rPr>
              <a:t>Build</a:t>
            </a:r>
            <a:r>
              <a:rPr lang="da-DK" sz="1400" kern="0" dirty="0">
                <a:solidFill>
                  <a:srgbClr val="000000"/>
                </a:solidFill>
                <a:ea typeface="+mn-lt"/>
                <a:cs typeface="+mn-lt"/>
                <a:sym typeface="Ubuntu Light"/>
              </a:rPr>
              <a:t> an ML system </a:t>
            </a:r>
            <a:r>
              <a:rPr lang="da-DK" sz="1400" kern="0" dirty="0" err="1">
                <a:solidFill>
                  <a:srgbClr val="000000"/>
                </a:solidFill>
                <a:ea typeface="+mn-lt"/>
                <a:cs typeface="+mn-lt"/>
                <a:sym typeface="Ubuntu Light"/>
              </a:rPr>
              <a:t>that</a:t>
            </a:r>
            <a:r>
              <a:rPr lang="da-DK" sz="1400" kern="0" dirty="0">
                <a:solidFill>
                  <a:srgbClr val="000000"/>
                </a:solidFill>
                <a:ea typeface="+mn-lt"/>
                <a:cs typeface="+mn-lt"/>
                <a:sym typeface="Ubuntu Light"/>
              </a:rPr>
              <a:t> </a:t>
            </a:r>
            <a:r>
              <a:rPr lang="da-DK" sz="1400" kern="0" dirty="0" err="1">
                <a:solidFill>
                  <a:srgbClr val="000000"/>
                </a:solidFill>
                <a:ea typeface="+mn-lt"/>
                <a:cs typeface="+mn-lt"/>
                <a:sym typeface="Ubuntu Light"/>
              </a:rPr>
              <a:t>classify</a:t>
            </a:r>
            <a:r>
              <a:rPr lang="da-DK" sz="1400" kern="0" dirty="0">
                <a:solidFill>
                  <a:srgbClr val="000000"/>
                </a:solidFill>
                <a:ea typeface="+mn-lt"/>
                <a:cs typeface="+mn-lt"/>
                <a:sym typeface="Ubuntu Light"/>
              </a:rPr>
              <a:t> </a:t>
            </a:r>
            <a:r>
              <a:rPr lang="da-DK" sz="1400" kern="0" dirty="0" err="1">
                <a:solidFill>
                  <a:srgbClr val="000000"/>
                </a:solidFill>
                <a:ea typeface="+mn-lt"/>
                <a:cs typeface="+mn-lt"/>
                <a:sym typeface="Ubuntu Light"/>
              </a:rPr>
              <a:t>customer</a:t>
            </a:r>
            <a:r>
              <a:rPr lang="da-DK" sz="1400" kern="0" dirty="0">
                <a:solidFill>
                  <a:srgbClr val="000000"/>
                </a:solidFill>
                <a:ea typeface="+mn-lt"/>
                <a:cs typeface="+mn-lt"/>
                <a:sym typeface="Ubuntu Light"/>
              </a:rPr>
              <a:t> </a:t>
            </a:r>
            <a:r>
              <a:rPr lang="da-DK" sz="1400" kern="0" dirty="0" err="1">
                <a:solidFill>
                  <a:srgbClr val="000000"/>
                </a:solidFill>
                <a:ea typeface="+mn-lt"/>
                <a:cs typeface="+mn-lt"/>
                <a:sym typeface="Ubuntu Light"/>
              </a:rPr>
              <a:t>reviews</a:t>
            </a:r>
            <a:r>
              <a:rPr lang="da-DK" sz="1400" kern="0" dirty="0">
                <a:solidFill>
                  <a:srgbClr val="000000"/>
                </a:solidFill>
                <a:ea typeface="+mn-lt"/>
                <a:cs typeface="+mn-lt"/>
                <a:sym typeface="Ubuntu Light"/>
              </a:rPr>
              <a:t> </a:t>
            </a:r>
            <a:r>
              <a:rPr lang="da-DK" sz="1400" kern="0" dirty="0" err="1">
                <a:solidFill>
                  <a:srgbClr val="000000"/>
                </a:solidFill>
                <a:ea typeface="+mn-lt"/>
                <a:cs typeface="+mn-lt"/>
                <a:sym typeface="Ubuntu Light"/>
              </a:rPr>
              <a:t>into</a:t>
            </a:r>
            <a:r>
              <a:rPr lang="da-DK" sz="1400" kern="0" dirty="0">
                <a:solidFill>
                  <a:srgbClr val="000000"/>
                </a:solidFill>
                <a:ea typeface="+mn-lt"/>
                <a:cs typeface="+mn-lt"/>
                <a:sym typeface="Ubuntu Light"/>
              </a:rPr>
              <a:t> service and product </a:t>
            </a:r>
            <a:r>
              <a:rPr lang="da-DK" sz="1400" kern="0" dirty="0" err="1">
                <a:solidFill>
                  <a:srgbClr val="000000"/>
                </a:solidFill>
                <a:ea typeface="+mn-lt"/>
                <a:cs typeface="+mn-lt"/>
                <a:sym typeface="Ubuntu Light"/>
              </a:rPr>
              <a:t>categories</a:t>
            </a:r>
            <a:r>
              <a:rPr lang="da-DK" sz="1400" kern="0" dirty="0">
                <a:solidFill>
                  <a:srgbClr val="000000"/>
                </a:solidFill>
                <a:ea typeface="+mn-lt"/>
                <a:cs typeface="+mn-lt"/>
                <a:sym typeface="Ubuntu Light"/>
              </a:rPr>
              <a:t> and </a:t>
            </a:r>
            <a:r>
              <a:rPr lang="da-DK" sz="1400" kern="0" dirty="0" err="1">
                <a:solidFill>
                  <a:srgbClr val="000000"/>
                </a:solidFill>
                <a:ea typeface="+mn-lt"/>
                <a:cs typeface="+mn-lt"/>
                <a:sym typeface="Ubuntu Light"/>
              </a:rPr>
              <a:t>assess</a:t>
            </a:r>
            <a:r>
              <a:rPr lang="da-DK" sz="1400" kern="0" dirty="0">
                <a:solidFill>
                  <a:srgbClr val="000000"/>
                </a:solidFill>
                <a:ea typeface="+mn-lt"/>
                <a:cs typeface="+mn-lt"/>
                <a:sym typeface="Ubuntu Light"/>
              </a:rPr>
              <a:t> </a:t>
            </a:r>
            <a:r>
              <a:rPr lang="da-DK" sz="1400" kern="0" dirty="0" err="1">
                <a:solidFill>
                  <a:srgbClr val="000000"/>
                </a:solidFill>
                <a:ea typeface="+mn-lt"/>
                <a:cs typeface="+mn-lt"/>
                <a:sym typeface="Ubuntu Light"/>
              </a:rPr>
              <a:t>sentiment</a:t>
            </a:r>
            <a:endParaRPr lang="da-DK" sz="1400" kern="0" dirty="0">
              <a:solidFill>
                <a:srgbClr val="000000"/>
              </a:solidFill>
              <a:ea typeface="+mn-lt"/>
              <a:cs typeface="+mn-lt"/>
              <a:sym typeface="Ubuntu Light"/>
            </a:endParaRPr>
          </a:p>
          <a:p>
            <a:pPr marL="0" indent="0">
              <a:buNone/>
            </a:pPr>
            <a:endParaRPr lang="en-NO" sz="1400" dirty="0">
              <a:latin typeface="+mj-lt"/>
            </a:endParaRPr>
          </a:p>
          <a:p>
            <a:pPr marL="0" indent="0">
              <a:buNone/>
            </a:pPr>
            <a:r>
              <a:rPr lang="en-NO" sz="1400" dirty="0">
                <a:latin typeface="+mj-lt"/>
              </a:rPr>
              <a:t>WHY</a:t>
            </a:r>
          </a:p>
          <a:p>
            <a:pPr>
              <a:buFont typeface="Arial"/>
              <a:buChar char="•"/>
            </a:pPr>
            <a:r>
              <a:rPr lang="en-GB" sz="1400" dirty="0">
                <a:ea typeface="Yu Gothic Light"/>
              </a:rPr>
              <a:t>Efficiently collect and analyse customer reviews for new products to identify quality issues and minimize manual labour.</a:t>
            </a:r>
          </a:p>
          <a:p>
            <a:pPr>
              <a:buFont typeface="Arial"/>
              <a:buChar char="•"/>
            </a:pPr>
            <a:r>
              <a:rPr lang="en-GB" sz="1400" dirty="0">
                <a:ea typeface="Yu Gothic Light"/>
              </a:rPr>
              <a:t>Initially designed for English text, with the capability to expand to other languages in the future.</a:t>
            </a:r>
            <a:endParaRPr lang="en-GB" sz="1400" dirty="0"/>
          </a:p>
          <a:p>
            <a:pPr marL="0" indent="0">
              <a:lnSpc>
                <a:spcPct val="114999"/>
              </a:lnSpc>
              <a:buNone/>
              <a:defRPr/>
            </a:pPr>
            <a:endParaRPr lang="da-DK" sz="1400" kern="0" dirty="0">
              <a:solidFill>
                <a:srgbClr val="000000"/>
              </a:solidFill>
              <a:ea typeface="+mn-lt"/>
              <a:cs typeface="+mn-lt"/>
            </a:endParaRPr>
          </a:p>
          <a:p>
            <a:pPr marL="0" indent="0">
              <a:buNone/>
            </a:pPr>
            <a:r>
              <a:rPr lang="en-GB" sz="1400" dirty="0">
                <a:latin typeface="+mj-lt"/>
                <a:ea typeface="Yu Gothic Light"/>
              </a:rPr>
              <a:t>HOW</a:t>
            </a:r>
          </a:p>
          <a:p>
            <a:pPr marL="0" indent="0">
              <a:buNone/>
            </a:pPr>
            <a:r>
              <a:rPr lang="en-GB" sz="1400" dirty="0">
                <a:ea typeface="Yu Gothic Light"/>
              </a:rPr>
              <a:t>Machine learning cloud system that automatically </a:t>
            </a:r>
          </a:p>
          <a:p>
            <a:pPr marL="285540"/>
            <a:r>
              <a:rPr lang="en-GB" sz="1400" dirty="0">
                <a:ea typeface="Yu Gothic Light"/>
              </a:rPr>
              <a:t>Predicts topics involved in each sentence in reviews</a:t>
            </a:r>
          </a:p>
          <a:p>
            <a:pPr marL="285540"/>
            <a:r>
              <a:rPr lang="en-GB" sz="1400" dirty="0">
                <a:ea typeface="Yu Gothic Light"/>
              </a:rPr>
              <a:t>Predict the sentiment related to topic</a:t>
            </a:r>
          </a:p>
          <a:p>
            <a:pPr marL="285540"/>
            <a:r>
              <a:rPr lang="en-GB" sz="1400" dirty="0">
                <a:ea typeface="Yu Gothic Light"/>
              </a:rPr>
              <a:t>Confidence evaluate ML model performance</a:t>
            </a:r>
          </a:p>
          <a:p>
            <a:pPr marL="285540"/>
            <a:r>
              <a:rPr lang="en-GB" sz="1400" dirty="0">
                <a:ea typeface="Yu Gothic Light"/>
              </a:rPr>
              <a:t>Ability to retrain models and monitor drift over time</a:t>
            </a:r>
          </a:p>
          <a:p>
            <a:pPr marL="0" indent="0">
              <a:lnSpc>
                <a:spcPct val="114999"/>
              </a:lnSpc>
              <a:buNone/>
              <a:defRPr/>
            </a:pPr>
            <a:endParaRPr lang="da-DK" sz="1400" kern="0" dirty="0">
              <a:solidFill>
                <a:srgbClr val="000000"/>
              </a:solidFill>
              <a:ea typeface="+mn-lt"/>
              <a:cs typeface="+mn-lt"/>
            </a:endParaRPr>
          </a:p>
          <a:p>
            <a:pPr marL="0" indent="0">
              <a:lnSpc>
                <a:spcPct val="114999"/>
              </a:lnSpc>
              <a:buNone/>
              <a:defRPr/>
            </a:pPr>
            <a:endParaRPr lang="da-DK" sz="1400" kern="0" dirty="0">
              <a:solidFill>
                <a:srgbClr val="000000"/>
              </a:solidFill>
              <a:ea typeface="+mn-lt"/>
              <a:cs typeface="+mn-lt"/>
            </a:endParaRPr>
          </a:p>
          <a:p>
            <a:pPr marL="0" indent="0">
              <a:lnSpc>
                <a:spcPct val="114999"/>
              </a:lnSpc>
              <a:buNone/>
              <a:defRPr/>
            </a:pPr>
            <a:endParaRPr lang="da-DK" sz="1200" kern="0" dirty="0">
              <a:solidFill>
                <a:srgbClr val="000000"/>
              </a:solidFill>
              <a:ea typeface="+mn-lt"/>
              <a:cs typeface="+mn-lt"/>
            </a:endParaRPr>
          </a:p>
        </p:txBody>
      </p:sp>
      <p:sp>
        <p:nvSpPr>
          <p:cNvPr id="10" name="Text Placeholder 4">
            <a:extLst>
              <a:ext uri="{FF2B5EF4-FFF2-40B4-BE49-F238E27FC236}">
                <a16:creationId xmlns:a16="http://schemas.microsoft.com/office/drawing/2014/main" id="{5020240D-7867-3BF9-256F-4FB1459B0E23}"/>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mn-lt"/>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Customer Stories</a:t>
            </a:r>
          </a:p>
        </p:txBody>
      </p:sp>
      <p:pic>
        <p:nvPicPr>
          <p:cNvPr id="4" name="Picture 3" descr="A close up of a logo&#10;&#10;Description automatically generated">
            <a:extLst>
              <a:ext uri="{FF2B5EF4-FFF2-40B4-BE49-F238E27FC236}">
                <a16:creationId xmlns:a16="http://schemas.microsoft.com/office/drawing/2014/main" id="{822E4341-945B-143C-4B23-DB44248D0C9A}"/>
              </a:ext>
            </a:extLst>
          </p:cNvPr>
          <p:cNvPicPr>
            <a:picLocks noChangeAspect="1"/>
          </p:cNvPicPr>
          <p:nvPr/>
        </p:nvPicPr>
        <p:blipFill>
          <a:blip r:embed="rId3"/>
          <a:stretch>
            <a:fillRect/>
          </a:stretch>
        </p:blipFill>
        <p:spPr>
          <a:xfrm>
            <a:off x="10897759" y="634451"/>
            <a:ext cx="706866" cy="327572"/>
          </a:xfrm>
          <a:prstGeom prst="rect">
            <a:avLst/>
          </a:prstGeom>
          <a:ln>
            <a:noFill/>
          </a:ln>
        </p:spPr>
      </p:pic>
      <p:pic>
        <p:nvPicPr>
          <p:cNvPr id="9" name="Picture Placeholder 10">
            <a:extLst>
              <a:ext uri="{FF2B5EF4-FFF2-40B4-BE49-F238E27FC236}">
                <a16:creationId xmlns:a16="http://schemas.microsoft.com/office/drawing/2014/main" id="{59202245-DDBD-A6A7-3914-E075B5C6C53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7140576" y="1484313"/>
            <a:ext cx="4464048" cy="4393797"/>
          </a:xfrm>
          <a:prstGeom prst="roundRect">
            <a:avLst>
              <a:gd name="adj" fmla="val 10292"/>
            </a:avLst>
          </a:prstGeom>
        </p:spPr>
      </p:pic>
    </p:spTree>
    <p:extLst>
      <p:ext uri="{BB962C8B-B14F-4D97-AF65-F5344CB8AC3E}">
        <p14:creationId xmlns:p14="http://schemas.microsoft.com/office/powerpoint/2010/main" val="1121948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B2364-E03B-2268-47AF-2129F770F805}"/>
              </a:ext>
            </a:extLst>
          </p:cNvPr>
          <p:cNvSpPr>
            <a:spLocks noGrp="1"/>
          </p:cNvSpPr>
          <p:nvPr>
            <p:ph type="title"/>
          </p:nvPr>
        </p:nvSpPr>
        <p:spPr/>
        <p:txBody>
          <a:bodyPr/>
          <a:lstStyle/>
          <a:p>
            <a:r>
              <a:rPr lang="da-DK" dirty="0"/>
              <a:t>UPM</a:t>
            </a:r>
            <a:endParaRPr lang="da-DK" dirty="0">
              <a:latin typeface="Franklin Gothic Demi" panose="020B0703020102020204" pitchFamily="34" charset="0"/>
            </a:endParaRPr>
          </a:p>
        </p:txBody>
      </p:sp>
      <p:sp>
        <p:nvSpPr>
          <p:cNvPr id="3" name="Text Placeholder 2">
            <a:extLst>
              <a:ext uri="{FF2B5EF4-FFF2-40B4-BE49-F238E27FC236}">
                <a16:creationId xmlns:a16="http://schemas.microsoft.com/office/drawing/2014/main" id="{611C683D-1AED-D3E8-F095-AF573A76A4CC}"/>
              </a:ext>
            </a:extLst>
          </p:cNvPr>
          <p:cNvSpPr>
            <a:spLocks noGrp="1"/>
          </p:cNvSpPr>
          <p:nvPr>
            <p:ph type="body" sz="quarter" idx="11"/>
          </p:nvPr>
        </p:nvSpPr>
        <p:spPr/>
        <p:txBody>
          <a:bodyPr/>
          <a:lstStyle/>
          <a:p>
            <a:r>
              <a:rPr lang="en-NO" dirty="0"/>
              <a:t>Customer Stories</a:t>
            </a:r>
          </a:p>
        </p:txBody>
      </p:sp>
      <p:sp>
        <p:nvSpPr>
          <p:cNvPr id="5" name="TextBox 4">
            <a:extLst>
              <a:ext uri="{FF2B5EF4-FFF2-40B4-BE49-F238E27FC236}">
                <a16:creationId xmlns:a16="http://schemas.microsoft.com/office/drawing/2014/main" id="{D93A50F6-A46C-7EB7-9E4B-CEB548A9A6B6}"/>
              </a:ext>
            </a:extLst>
          </p:cNvPr>
          <p:cNvSpPr txBox="1"/>
          <p:nvPr/>
        </p:nvSpPr>
        <p:spPr>
          <a:xfrm>
            <a:off x="511172" y="1433888"/>
            <a:ext cx="5476878" cy="4611775"/>
          </a:xfrm>
          <a:prstGeom prst="rect">
            <a:avLst/>
          </a:prstGeom>
          <a:noFill/>
        </p:spPr>
        <p:txBody>
          <a:bodyPr wrap="square">
            <a:spAutoFit/>
          </a:bodyPr>
          <a:lstStyle/>
          <a:p>
            <a:pPr marR="0" algn="l">
              <a:lnSpc>
                <a:spcPct val="120000"/>
              </a:lnSpc>
            </a:pPr>
            <a:r>
              <a:rPr lang="en-US" dirty="0">
                <a:latin typeface="+mj-lt"/>
              </a:rPr>
              <a:t>Collaboration began in 2020, focusing on data platforms &amp; data governance</a:t>
            </a:r>
          </a:p>
          <a:p>
            <a:pPr marR="0" algn="l">
              <a:lnSpc>
                <a:spcPct val="120000"/>
              </a:lnSpc>
            </a:pPr>
            <a:endParaRPr lang="en-US" sz="1400" dirty="0"/>
          </a:p>
          <a:p>
            <a:pPr marR="0" algn="l">
              <a:lnSpc>
                <a:spcPct val="120000"/>
              </a:lnSpc>
            </a:pPr>
            <a:r>
              <a:rPr lang="en-US" sz="1400" dirty="0">
                <a:latin typeface="Franklin Gothic Demi" panose="020B0703020102020204" pitchFamily="34" charset="0"/>
              </a:rPr>
              <a:t>CUSTOMER OBJECTIVE </a:t>
            </a:r>
            <a:br>
              <a:rPr lang="en-US" sz="1400" dirty="0">
                <a:latin typeface="Franklin Gothic Demi" panose="020B0703020102020204" pitchFamily="34" charset="0"/>
              </a:rPr>
            </a:br>
            <a:r>
              <a:rPr lang="en-US" sz="1400" dirty="0"/>
              <a:t>Making data easy for business</a:t>
            </a:r>
          </a:p>
          <a:p>
            <a:pPr marL="285750" indent="-285750">
              <a:lnSpc>
                <a:spcPct val="120000"/>
              </a:lnSpc>
              <a:buFont typeface="Arial" panose="020B0604020202020204" pitchFamily="34" charset="0"/>
              <a:buChar char="•"/>
            </a:pPr>
            <a:r>
              <a:rPr lang="en-US" sz="1400" dirty="0"/>
              <a:t>Empowered business units to use data more efficiently.</a:t>
            </a:r>
          </a:p>
          <a:p>
            <a:pPr marL="285750" indent="-285750">
              <a:lnSpc>
                <a:spcPct val="120000"/>
              </a:lnSpc>
              <a:buFont typeface="Arial" panose="020B0604020202020204" pitchFamily="34" charset="0"/>
              <a:buChar char="•"/>
            </a:pPr>
            <a:r>
              <a:rPr lang="en-US" sz="1400" dirty="0"/>
              <a:t>Brought data development closer to business areas, ensuring early and frequent value delivery.</a:t>
            </a:r>
          </a:p>
          <a:p>
            <a:pPr marL="285750" indent="-285750">
              <a:lnSpc>
                <a:spcPct val="120000"/>
              </a:lnSpc>
              <a:buFont typeface="Arial" panose="020B0604020202020204" pitchFamily="34" charset="0"/>
              <a:buChar char="•"/>
            </a:pPr>
            <a:r>
              <a:rPr lang="en-US" sz="1400" dirty="0"/>
              <a:t>Introduced a common platform and a resilient way of working, driving automation and reducing costs.</a:t>
            </a:r>
          </a:p>
          <a:p>
            <a:pPr marL="742950" lvl="1" indent="-285750">
              <a:lnSpc>
                <a:spcPct val="120000"/>
              </a:lnSpc>
              <a:buFont typeface="Arial" panose="020B0604020202020204" pitchFamily="34" charset="0"/>
              <a:buChar char="•"/>
            </a:pPr>
            <a:endParaRPr lang="en-US" sz="1400" dirty="0"/>
          </a:p>
          <a:p>
            <a:pPr>
              <a:lnSpc>
                <a:spcPct val="120000"/>
              </a:lnSpc>
            </a:pPr>
            <a:r>
              <a:rPr lang="en-US" sz="1400" dirty="0">
                <a:latin typeface="Franklin Gothic Demi" panose="020B0703020102020204" pitchFamily="34" charset="0"/>
              </a:rPr>
              <a:t>ONGOING IMPACT </a:t>
            </a:r>
            <a:br>
              <a:rPr lang="en-US" sz="1400" dirty="0">
                <a:latin typeface="Franklin Gothic Demi" panose="020B0703020102020204" pitchFamily="34" charset="0"/>
              </a:rPr>
            </a:br>
            <a:r>
              <a:rPr lang="en-US" sz="1400" dirty="0"/>
              <a:t>Supported multiple business units in becoming more data-driven and leveraging common tools effectively.</a:t>
            </a:r>
          </a:p>
          <a:p>
            <a:pPr>
              <a:lnSpc>
                <a:spcPct val="120000"/>
              </a:lnSpc>
            </a:pPr>
            <a:endParaRPr lang="en-US" sz="1400" dirty="0"/>
          </a:p>
          <a:p>
            <a:pPr>
              <a:lnSpc>
                <a:spcPct val="120000"/>
              </a:lnSpc>
            </a:pPr>
            <a:r>
              <a:rPr lang="en-US" sz="1400" dirty="0">
                <a:latin typeface="Franklin Gothic Demi" panose="020B0703020102020204" pitchFamily="34" charset="0"/>
              </a:rPr>
              <a:t>NEXT STEPS </a:t>
            </a:r>
          </a:p>
          <a:p>
            <a:pPr>
              <a:lnSpc>
                <a:spcPct val="120000"/>
              </a:lnSpc>
            </a:pPr>
            <a:r>
              <a:rPr lang="en-US" sz="1400" dirty="0"/>
              <a:t>Exploring AI integration to maximize the value of existing data assets.</a:t>
            </a:r>
          </a:p>
        </p:txBody>
      </p:sp>
      <p:pic>
        <p:nvPicPr>
          <p:cNvPr id="9" name="Picture 8" descr="A few rolls of paper&#10;&#10;AI-generated content may be incorrect.">
            <a:extLst>
              <a:ext uri="{FF2B5EF4-FFF2-40B4-BE49-F238E27FC236}">
                <a16:creationId xmlns:a16="http://schemas.microsoft.com/office/drawing/2014/main" id="{EA101C67-E7DC-FFC8-65A0-9ADC0D67CB8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140575" y="1290443"/>
            <a:ext cx="4464050" cy="2846757"/>
          </a:xfrm>
          <a:prstGeom prst="roundRect">
            <a:avLst>
              <a:gd name="adj" fmla="val 10212"/>
            </a:avLst>
          </a:prstGeom>
        </p:spPr>
      </p:pic>
      <p:sp>
        <p:nvSpPr>
          <p:cNvPr id="10" name="Afrundet rektangel 5">
            <a:extLst>
              <a:ext uri="{FF2B5EF4-FFF2-40B4-BE49-F238E27FC236}">
                <a16:creationId xmlns:a16="http://schemas.microsoft.com/office/drawing/2014/main" id="{896986A8-1BB1-A0AA-65E0-05CCAFBABB9C}"/>
              </a:ext>
            </a:extLst>
          </p:cNvPr>
          <p:cNvSpPr/>
          <p:nvPr/>
        </p:nvSpPr>
        <p:spPr>
          <a:xfrm>
            <a:off x="7008886" y="4283938"/>
            <a:ext cx="4595739" cy="2262979"/>
          </a:xfrm>
          <a:prstGeom prst="roundRect">
            <a:avLst>
              <a:gd name="adj" fmla="val 129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11" name="TextBox 10">
            <a:extLst>
              <a:ext uri="{FF2B5EF4-FFF2-40B4-BE49-F238E27FC236}">
                <a16:creationId xmlns:a16="http://schemas.microsoft.com/office/drawing/2014/main" id="{12D8D418-1944-E66F-90D5-45511A7E65ED}"/>
              </a:ext>
            </a:extLst>
          </p:cNvPr>
          <p:cNvSpPr txBox="1"/>
          <p:nvPr/>
        </p:nvSpPr>
        <p:spPr>
          <a:xfrm>
            <a:off x="7195825" y="4530665"/>
            <a:ext cx="4260673" cy="1769523"/>
          </a:xfrm>
          <a:prstGeom prst="rect">
            <a:avLst/>
          </a:prstGeom>
          <a:noFill/>
        </p:spPr>
        <p:txBody>
          <a:bodyPr wrap="square">
            <a:spAutoFit/>
          </a:bodyPr>
          <a:lstStyle/>
          <a:p>
            <a:pPr>
              <a:lnSpc>
                <a:spcPct val="120000"/>
              </a:lnSpc>
            </a:pPr>
            <a:r>
              <a:rPr lang="en-US" sz="1400" dirty="0">
                <a:latin typeface="Franklin Gothic Demi" panose="020B0703020102020204" pitchFamily="34" charset="0"/>
              </a:rPr>
              <a:t>RESULTS</a:t>
            </a:r>
            <a:endParaRPr lang="en-US" sz="1400" dirty="0">
              <a:latin typeface="+mj-lt"/>
            </a:endParaRPr>
          </a:p>
          <a:p>
            <a:pPr marL="285750" marR="0" indent="-285750" algn="l">
              <a:lnSpc>
                <a:spcPct val="120000"/>
              </a:lnSpc>
              <a:buFont typeface="Arial" panose="020B0604020202020204" pitchFamily="34" charset="0"/>
              <a:buChar char="•"/>
            </a:pPr>
            <a:r>
              <a:rPr lang="en-US" sz="1300" dirty="0"/>
              <a:t>Implemented modern tools like </a:t>
            </a:r>
            <a:r>
              <a:rPr lang="en-US" sz="1300" b="1" dirty="0" err="1">
                <a:latin typeface="+mj-lt"/>
              </a:rPr>
              <a:t>Aecorsoft</a:t>
            </a:r>
            <a:r>
              <a:rPr lang="en-US" sz="1300" b="1" dirty="0">
                <a:latin typeface="+mj-lt"/>
              </a:rPr>
              <a:t>, Snowflake, and </a:t>
            </a:r>
            <a:r>
              <a:rPr lang="en-US" sz="1300" b="1" dirty="0" err="1">
                <a:latin typeface="+mj-lt"/>
              </a:rPr>
              <a:t>dbt</a:t>
            </a:r>
            <a:r>
              <a:rPr lang="en-US" sz="1300" b="1" dirty="0">
                <a:latin typeface="+mj-lt"/>
              </a:rPr>
              <a:t> </a:t>
            </a:r>
            <a:r>
              <a:rPr lang="en-US" sz="1300" dirty="0"/>
              <a:t>to streamline large-scale data operations.</a:t>
            </a:r>
          </a:p>
          <a:p>
            <a:pPr marL="285750" marR="0" indent="-285750" algn="l">
              <a:lnSpc>
                <a:spcPct val="120000"/>
              </a:lnSpc>
              <a:buFont typeface="Arial" panose="020B0604020202020204" pitchFamily="34" charset="0"/>
              <a:buChar char="•"/>
            </a:pPr>
            <a:r>
              <a:rPr lang="en-US" sz="1300" dirty="0"/>
              <a:t>Replaced outdated methods, enabling faster delivery of new use cases and quicker time to value.</a:t>
            </a:r>
          </a:p>
          <a:p>
            <a:pPr marL="285750" marR="0" indent="-285750" algn="l">
              <a:lnSpc>
                <a:spcPct val="120000"/>
              </a:lnSpc>
              <a:buFont typeface="Arial" panose="020B0604020202020204" pitchFamily="34" charset="0"/>
              <a:buChar char="•"/>
            </a:pPr>
            <a:r>
              <a:rPr lang="en-US" sz="1300" dirty="0"/>
              <a:t>Fostered organization-wide data ownership, with data treated as a product.</a:t>
            </a:r>
          </a:p>
        </p:txBody>
      </p:sp>
      <p:pic>
        <p:nvPicPr>
          <p:cNvPr id="12" name="Picture 11" descr="A green animal with wings&#10;&#10;AI-generated content may be incorrect.">
            <a:extLst>
              <a:ext uri="{FF2B5EF4-FFF2-40B4-BE49-F238E27FC236}">
                <a16:creationId xmlns:a16="http://schemas.microsoft.com/office/drawing/2014/main" id="{8E4572BC-DC79-1088-2C04-DD3D025CB6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55447" y="311083"/>
            <a:ext cx="553782" cy="695852"/>
          </a:xfrm>
          <a:prstGeom prst="rect">
            <a:avLst/>
          </a:prstGeom>
        </p:spPr>
      </p:pic>
    </p:spTree>
    <p:extLst>
      <p:ext uri="{BB962C8B-B14F-4D97-AF65-F5344CB8AC3E}">
        <p14:creationId xmlns:p14="http://schemas.microsoft.com/office/powerpoint/2010/main" val="3967871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EF3E7A-FFA2-2510-5C09-D83380756F4E}"/>
              </a:ext>
            </a:extLst>
          </p:cNvPr>
          <p:cNvSpPr>
            <a:spLocks noGrp="1"/>
          </p:cNvSpPr>
          <p:nvPr>
            <p:ph type="title"/>
          </p:nvPr>
        </p:nvSpPr>
        <p:spPr>
          <a:xfrm>
            <a:off x="947737" y="1755528"/>
            <a:ext cx="4463199" cy="652445"/>
          </a:xfrm>
        </p:spPr>
        <p:txBody>
          <a:bodyPr/>
          <a:lstStyle/>
          <a:p>
            <a:r>
              <a:rPr lang="en-GB" sz="3600"/>
              <a:t>Contact</a:t>
            </a:r>
            <a:endParaRPr lang="en-NO" sz="3600"/>
          </a:p>
        </p:txBody>
      </p:sp>
      <p:sp>
        <p:nvSpPr>
          <p:cNvPr id="4" name="Text Placeholder 3">
            <a:extLst>
              <a:ext uri="{FF2B5EF4-FFF2-40B4-BE49-F238E27FC236}">
                <a16:creationId xmlns:a16="http://schemas.microsoft.com/office/drawing/2014/main" id="{1769EAC1-3E01-654A-F139-A38848777104}"/>
              </a:ext>
            </a:extLst>
          </p:cNvPr>
          <p:cNvSpPr>
            <a:spLocks noGrp="1"/>
          </p:cNvSpPr>
          <p:nvPr>
            <p:ph type="body" sz="quarter" idx="13"/>
          </p:nvPr>
        </p:nvSpPr>
        <p:spPr>
          <a:xfrm>
            <a:off x="1490444" y="3324604"/>
            <a:ext cx="2522680" cy="1343224"/>
          </a:xfrm>
        </p:spPr>
        <p:txBody>
          <a:bodyPr/>
          <a:lstStyle/>
          <a:p>
            <a:pPr marL="0" indent="0">
              <a:lnSpc>
                <a:spcPct val="150000"/>
              </a:lnSpc>
              <a:buNone/>
            </a:pPr>
            <a:r>
              <a:rPr lang="en-NO" sz="2000" dirty="0"/>
              <a:t>janedoe@twoday.com</a:t>
            </a:r>
          </a:p>
          <a:p>
            <a:pPr marL="0" indent="0">
              <a:lnSpc>
                <a:spcPct val="150000"/>
              </a:lnSpc>
              <a:buNone/>
            </a:pPr>
            <a:r>
              <a:rPr lang="en-NO" sz="2000" dirty="0"/>
              <a:t>+47 987 65 432</a:t>
            </a:r>
          </a:p>
          <a:p>
            <a:pPr marL="0" indent="0">
              <a:lnSpc>
                <a:spcPct val="150000"/>
              </a:lnSpc>
              <a:buNone/>
            </a:pPr>
            <a:r>
              <a:rPr lang="en-GB" sz="2000" dirty="0">
                <a:hlinkClick r:id="rId4"/>
              </a:rPr>
              <a:t>t</a:t>
            </a:r>
            <a:r>
              <a:rPr lang="en-NO" sz="2000" dirty="0">
                <a:hlinkClick r:id="rId4"/>
              </a:rPr>
              <a:t>woday.com</a:t>
            </a:r>
            <a:endParaRPr lang="en-NO" sz="2000" dirty="0"/>
          </a:p>
        </p:txBody>
      </p:sp>
      <p:pic>
        <p:nvPicPr>
          <p:cNvPr id="17" name="Picture Placeholder 16" descr="A city square with buildings and blue sky&#10;&#10;AI-generated content may be incorrect.">
            <a:extLst>
              <a:ext uri="{FF2B5EF4-FFF2-40B4-BE49-F238E27FC236}">
                <a16:creationId xmlns:a16="http://schemas.microsoft.com/office/drawing/2014/main" id="{64B856BC-8473-43F9-E165-31EE22EB427B}"/>
              </a:ext>
            </a:extLst>
          </p:cNvPr>
          <p:cNvPicPr>
            <a:picLocks noGrp="1" noChangeAspect="1"/>
          </p:cNvPicPr>
          <p:nvPr>
            <p:ph type="pic" sz="quarter" idx="12"/>
          </p:nvPr>
        </p:nvPicPr>
        <p:blipFill>
          <a:blip r:embed="rId5">
            <a:extLst>
              <a:ext uri="{28A0092B-C50C-407E-A947-70E740481C1C}">
                <a14:useLocalDpi xmlns:a14="http://schemas.microsoft.com/office/drawing/2010/main"/>
              </a:ext>
            </a:extLst>
          </a:blip>
          <a:srcRect/>
          <a:stretch>
            <a:fillRect/>
          </a:stretch>
        </p:blipFill>
        <p:spPr/>
      </p:pic>
      <p:pic>
        <p:nvPicPr>
          <p:cNvPr id="19" name="Graphic 18">
            <a:extLst>
              <a:ext uri="{FF2B5EF4-FFF2-40B4-BE49-F238E27FC236}">
                <a16:creationId xmlns:a16="http://schemas.microsoft.com/office/drawing/2014/main" id="{E76D0CAE-049F-309F-3DE5-60423240D8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3207" y="3427910"/>
            <a:ext cx="320310" cy="320310"/>
          </a:xfrm>
          <a:prstGeom prst="rect">
            <a:avLst/>
          </a:prstGeom>
        </p:spPr>
      </p:pic>
      <p:pic>
        <p:nvPicPr>
          <p:cNvPr id="23" name="Graphic 22">
            <a:extLst>
              <a:ext uri="{FF2B5EF4-FFF2-40B4-BE49-F238E27FC236}">
                <a16:creationId xmlns:a16="http://schemas.microsoft.com/office/drawing/2014/main" id="{665EE944-A97E-F887-51F8-4EEF4753A0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7737" y="3890235"/>
            <a:ext cx="320310" cy="320310"/>
          </a:xfrm>
          <a:prstGeom prst="rect">
            <a:avLst/>
          </a:prstGeom>
        </p:spPr>
      </p:pic>
      <p:pic>
        <p:nvPicPr>
          <p:cNvPr id="25" name="Graphic 24">
            <a:extLst>
              <a:ext uri="{FF2B5EF4-FFF2-40B4-BE49-F238E27FC236}">
                <a16:creationId xmlns:a16="http://schemas.microsoft.com/office/drawing/2014/main" id="{9424C53C-8C6B-49D8-5D7E-1BE1F64BCF9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7737" y="4358723"/>
            <a:ext cx="320310" cy="320310"/>
          </a:xfrm>
          <a:prstGeom prst="rect">
            <a:avLst/>
          </a:prstGeom>
        </p:spPr>
      </p:pic>
      <p:sp>
        <p:nvSpPr>
          <p:cNvPr id="26" name="Text Placeholder 3">
            <a:extLst>
              <a:ext uri="{FF2B5EF4-FFF2-40B4-BE49-F238E27FC236}">
                <a16:creationId xmlns:a16="http://schemas.microsoft.com/office/drawing/2014/main" id="{E261D264-79AE-0272-A53A-C486E5B2BBF3}"/>
              </a:ext>
            </a:extLst>
          </p:cNvPr>
          <p:cNvSpPr txBox="1">
            <a:spLocks/>
          </p:cNvSpPr>
          <p:nvPr/>
        </p:nvSpPr>
        <p:spPr>
          <a:xfrm>
            <a:off x="947736" y="2740606"/>
            <a:ext cx="4119214" cy="408498"/>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nb-NO" sz="2000">
                <a:latin typeface="+mj-lt"/>
              </a:rPr>
              <a:t>Jane </a:t>
            </a:r>
            <a:r>
              <a:rPr lang="nb-NO" sz="2000" err="1">
                <a:latin typeface="+mj-lt"/>
              </a:rPr>
              <a:t>Doe</a:t>
            </a:r>
            <a:endParaRPr lang="en-NO" sz="2000">
              <a:latin typeface="+mj-lt"/>
            </a:endParaRPr>
          </a:p>
        </p:txBody>
      </p:sp>
    </p:spTree>
    <p:extLst>
      <p:ext uri="{BB962C8B-B14F-4D97-AF65-F5344CB8AC3E}">
        <p14:creationId xmlns:p14="http://schemas.microsoft.com/office/powerpoint/2010/main" val="3628078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descr="A group of people sitting on stairs with a dog&#10;&#10;AI-generated content may be incorrect.">
            <a:extLst>
              <a:ext uri="{FF2B5EF4-FFF2-40B4-BE49-F238E27FC236}">
                <a16:creationId xmlns:a16="http://schemas.microsoft.com/office/drawing/2014/main" id="{AE362C5A-2634-68A1-8BA8-40A683C00A99}"/>
              </a:ext>
            </a:extLst>
          </p:cNvPr>
          <p:cNvPicPr>
            <a:picLocks noGrp="1" noChangeAspect="1"/>
          </p:cNvPicPr>
          <p:nvPr>
            <p:ph type="pic" sz="quarter" idx="12"/>
          </p:nvPr>
        </p:nvPicPr>
        <p:blipFill>
          <a:blip r:embed="rId4">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5AEF3E7A-FFA2-2510-5C09-D83380756F4E}"/>
              </a:ext>
            </a:extLst>
          </p:cNvPr>
          <p:cNvSpPr>
            <a:spLocks noGrp="1"/>
          </p:cNvSpPr>
          <p:nvPr>
            <p:ph type="title"/>
          </p:nvPr>
        </p:nvSpPr>
        <p:spPr>
          <a:xfrm>
            <a:off x="947737" y="1755528"/>
            <a:ext cx="4463199" cy="652445"/>
          </a:xfrm>
        </p:spPr>
        <p:txBody>
          <a:bodyPr/>
          <a:lstStyle/>
          <a:p>
            <a:r>
              <a:rPr lang="en-GB" sz="3600"/>
              <a:t>Stronger together</a:t>
            </a:r>
            <a:endParaRPr lang="en-NO" sz="3600"/>
          </a:p>
        </p:txBody>
      </p:sp>
      <p:sp>
        <p:nvSpPr>
          <p:cNvPr id="4" name="Text Placeholder 3">
            <a:extLst>
              <a:ext uri="{FF2B5EF4-FFF2-40B4-BE49-F238E27FC236}">
                <a16:creationId xmlns:a16="http://schemas.microsoft.com/office/drawing/2014/main" id="{1769EAC1-3E01-654A-F139-A38848777104}"/>
              </a:ext>
            </a:extLst>
          </p:cNvPr>
          <p:cNvSpPr>
            <a:spLocks noGrp="1"/>
          </p:cNvSpPr>
          <p:nvPr>
            <p:ph type="body" sz="quarter" idx="13"/>
          </p:nvPr>
        </p:nvSpPr>
        <p:spPr>
          <a:xfrm>
            <a:off x="1524000" y="3529297"/>
            <a:ext cx="4464050" cy="2250848"/>
          </a:xfrm>
        </p:spPr>
        <p:txBody>
          <a:bodyPr/>
          <a:lstStyle/>
          <a:p>
            <a:pPr marL="0" indent="0">
              <a:buNone/>
            </a:pPr>
            <a:r>
              <a:rPr lang="en-NO" sz="2000"/>
              <a:t>Heart</a:t>
            </a:r>
          </a:p>
          <a:p>
            <a:pPr marL="0" indent="0">
              <a:buNone/>
            </a:pPr>
            <a:endParaRPr lang="en-NO" sz="2000"/>
          </a:p>
          <a:p>
            <a:pPr marL="0" indent="0">
              <a:buNone/>
            </a:pPr>
            <a:r>
              <a:rPr lang="en-NO" sz="2000"/>
              <a:t>Drive</a:t>
            </a:r>
          </a:p>
          <a:p>
            <a:pPr marL="0" indent="0">
              <a:buNone/>
            </a:pPr>
            <a:endParaRPr lang="en-NO" sz="2000"/>
          </a:p>
          <a:p>
            <a:pPr marL="0" indent="0">
              <a:buNone/>
            </a:pPr>
            <a:r>
              <a:rPr lang="en-NO" sz="2000"/>
              <a:t>Adaptability</a:t>
            </a:r>
          </a:p>
        </p:txBody>
      </p:sp>
      <p:pic>
        <p:nvPicPr>
          <p:cNvPr id="2" name="Pladsholder til indhold 12">
            <a:extLst>
              <a:ext uri="{FF2B5EF4-FFF2-40B4-BE49-F238E27FC236}">
                <a16:creationId xmlns:a16="http://schemas.microsoft.com/office/drawing/2014/main" id="{FA9EBF3C-2805-B016-05EE-F1AEB4584C7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32398" y="3490797"/>
            <a:ext cx="374757" cy="374757"/>
          </a:xfrm>
          <a:prstGeom prst="rect">
            <a:avLst/>
          </a:prstGeom>
        </p:spPr>
      </p:pic>
      <p:pic>
        <p:nvPicPr>
          <p:cNvPr id="5" name="Pladsholder til indhold 14">
            <a:extLst>
              <a:ext uri="{FF2B5EF4-FFF2-40B4-BE49-F238E27FC236}">
                <a16:creationId xmlns:a16="http://schemas.microsoft.com/office/drawing/2014/main" id="{ECC5D3D9-8991-0F81-EFE7-DD8D92CB699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47737" y="4166800"/>
            <a:ext cx="375781" cy="375781"/>
          </a:xfrm>
          <a:prstGeom prst="rect">
            <a:avLst/>
          </a:prstGeom>
        </p:spPr>
      </p:pic>
      <p:pic>
        <p:nvPicPr>
          <p:cNvPr id="7" name="Pladsholder til indhold 16">
            <a:extLst>
              <a:ext uri="{FF2B5EF4-FFF2-40B4-BE49-F238E27FC236}">
                <a16:creationId xmlns:a16="http://schemas.microsoft.com/office/drawing/2014/main" id="{BD5B2052-75CF-C6B4-F3C0-75FCBD0376CE}"/>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47737" y="4829053"/>
            <a:ext cx="375781" cy="375781"/>
          </a:xfrm>
          <a:prstGeom prst="rect">
            <a:avLst/>
          </a:prstGeom>
        </p:spPr>
      </p:pic>
      <p:sp>
        <p:nvSpPr>
          <p:cNvPr id="8" name="Text Placeholder 3">
            <a:extLst>
              <a:ext uri="{FF2B5EF4-FFF2-40B4-BE49-F238E27FC236}">
                <a16:creationId xmlns:a16="http://schemas.microsoft.com/office/drawing/2014/main" id="{0696E2B7-C4CD-5547-E834-2EE711A0C245}"/>
              </a:ext>
            </a:extLst>
          </p:cNvPr>
          <p:cNvSpPr txBox="1">
            <a:spLocks/>
          </p:cNvSpPr>
          <p:nvPr/>
        </p:nvSpPr>
        <p:spPr>
          <a:xfrm>
            <a:off x="947738" y="2425342"/>
            <a:ext cx="3460633" cy="764209"/>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2000"/>
              <a:t>Our core values guide us to create better solutions for you</a:t>
            </a:r>
            <a:endParaRPr lang="en-NO" sz="2000"/>
          </a:p>
        </p:txBody>
      </p:sp>
    </p:spTree>
    <p:extLst>
      <p:ext uri="{BB962C8B-B14F-4D97-AF65-F5344CB8AC3E}">
        <p14:creationId xmlns:p14="http://schemas.microsoft.com/office/powerpoint/2010/main" val="1958860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27BE0E0-603A-4E14-6298-312390F4BC32}"/>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p:blipFill>
        <p:spPr>
          <a:xfrm>
            <a:off x="-1093099" y="0"/>
            <a:ext cx="6324229" cy="6858000"/>
          </a:xfrm>
        </p:spPr>
      </p:pic>
      <p:sp>
        <p:nvSpPr>
          <p:cNvPr id="3" name="Title 2">
            <a:extLst>
              <a:ext uri="{FF2B5EF4-FFF2-40B4-BE49-F238E27FC236}">
                <a16:creationId xmlns:a16="http://schemas.microsoft.com/office/drawing/2014/main" id="{067CA597-BCD5-7561-B13A-87910BCEA292}"/>
              </a:ext>
            </a:extLst>
          </p:cNvPr>
          <p:cNvSpPr>
            <a:spLocks noGrp="1"/>
          </p:cNvSpPr>
          <p:nvPr>
            <p:ph type="title"/>
          </p:nvPr>
        </p:nvSpPr>
        <p:spPr/>
        <p:txBody>
          <a:bodyPr/>
          <a:lstStyle/>
          <a:p>
            <a:r>
              <a:rPr lang="en-NO"/>
              <a:t>Who is twoday?</a:t>
            </a:r>
          </a:p>
        </p:txBody>
      </p:sp>
      <p:sp>
        <p:nvSpPr>
          <p:cNvPr id="8" name="Text Placeholder 7">
            <a:extLst>
              <a:ext uri="{FF2B5EF4-FFF2-40B4-BE49-F238E27FC236}">
                <a16:creationId xmlns:a16="http://schemas.microsoft.com/office/drawing/2014/main" id="{99052865-72A5-B170-F780-B951BEC7B66B}"/>
              </a:ext>
            </a:extLst>
          </p:cNvPr>
          <p:cNvSpPr>
            <a:spLocks noGrp="1"/>
          </p:cNvSpPr>
          <p:nvPr>
            <p:ph type="body" sz="quarter" idx="13"/>
          </p:nvPr>
        </p:nvSpPr>
        <p:spPr>
          <a:xfrm>
            <a:off x="6203950" y="1484314"/>
            <a:ext cx="5400675" cy="3851910"/>
          </a:xfrm>
        </p:spPr>
        <p:txBody>
          <a:bodyPr/>
          <a:lstStyle/>
          <a:p>
            <a:r>
              <a:rPr lang="en-GB"/>
              <a:t>We create a better tomorrow through technology, delivering IT solutions that drive transformation across key industries.</a:t>
            </a:r>
          </a:p>
          <a:p>
            <a:endParaRPr lang="en-GB"/>
          </a:p>
          <a:p>
            <a:r>
              <a:rPr lang="en-GB"/>
              <a:t>As one of the largest technology consulting firms in the Nordics, we combine deep industry expertise with ambitious innovation to set new benchmarks.</a:t>
            </a:r>
          </a:p>
          <a:p>
            <a:endParaRPr lang="en-GB"/>
          </a:p>
          <a:p>
            <a:r>
              <a:rPr lang="en-GB"/>
              <a:t>Our people — experts in technology, strategy, and innovation — solve complex challenges, helping businesses not just adapt but lead.</a:t>
            </a:r>
          </a:p>
          <a:p>
            <a:endParaRPr lang="en-GB"/>
          </a:p>
          <a:p>
            <a:r>
              <a:rPr lang="en-GB"/>
              <a:t>By understanding today’s business challenges, we develop solutions that drive measurable impact and long-term growth.</a:t>
            </a:r>
          </a:p>
          <a:p>
            <a:endParaRPr lang="en-GB"/>
          </a:p>
          <a:p>
            <a:r>
              <a:rPr lang="en-GB"/>
              <a:t>The future belongs to those who innovate and embrace change—we are here to make it happen.</a:t>
            </a:r>
          </a:p>
        </p:txBody>
      </p:sp>
      <p:sp>
        <p:nvSpPr>
          <p:cNvPr id="4" name="Text Placeholder 3">
            <a:extLst>
              <a:ext uri="{FF2B5EF4-FFF2-40B4-BE49-F238E27FC236}">
                <a16:creationId xmlns:a16="http://schemas.microsoft.com/office/drawing/2014/main" id="{F1D7E61C-B8A1-0D8E-7243-16CDB225A983}"/>
              </a:ext>
            </a:extLst>
          </p:cNvPr>
          <p:cNvSpPr>
            <a:spLocks noGrp="1"/>
          </p:cNvSpPr>
          <p:nvPr>
            <p:ph type="body" sz="quarter" idx="11"/>
          </p:nvPr>
        </p:nvSpPr>
        <p:spPr/>
        <p:txBody>
          <a:bodyPr/>
          <a:lstStyle/>
          <a:p>
            <a:endParaRPr lang="en-NO"/>
          </a:p>
        </p:txBody>
      </p:sp>
    </p:spTree>
    <p:extLst>
      <p:ext uri="{BB962C8B-B14F-4D97-AF65-F5344CB8AC3E}">
        <p14:creationId xmlns:p14="http://schemas.microsoft.com/office/powerpoint/2010/main" val="3816535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map of europe with blue pins&#10;&#10;AI-generated content may be incorrect.">
            <a:extLst>
              <a:ext uri="{FF2B5EF4-FFF2-40B4-BE49-F238E27FC236}">
                <a16:creationId xmlns:a16="http://schemas.microsoft.com/office/drawing/2014/main" id="{3516DDE7-0975-1426-F0F0-88FDE65A1A93}"/>
              </a:ext>
            </a:extLst>
          </p:cNvPr>
          <p:cNvPicPr>
            <a:picLocks noGrp="1" noRot="1" noChangeAspect="1" noMove="1" noResize="1" noEditPoints="1" noAdjustHandles="1" noChangeArrowheads="1" noChangeShapeType="1" noCrop="1"/>
          </p:cNvPicPr>
          <p:nvPr>
            <p:ph type="pic" sz="quarter" idx="14"/>
          </p:nvPr>
        </p:nvPicPr>
        <p:blipFill>
          <a:blip r:embed="rId3">
            <a:extLst>
              <a:ext uri="{28A0092B-C50C-407E-A947-70E740481C1C}">
                <a14:useLocalDpi xmlns:a14="http://schemas.microsoft.com/office/drawing/2010/main"/>
              </a:ext>
            </a:extLst>
          </a:blip>
          <a:srcRect l="-19961" r="27801"/>
          <a:stretch/>
        </p:blipFill>
        <p:spPr>
          <a:xfrm>
            <a:off x="-1093099" y="0"/>
            <a:ext cx="6325499" cy="6858000"/>
          </a:xfrm>
          <a:solidFill>
            <a:schemeClr val="bg2">
              <a:lumMod val="40000"/>
              <a:lumOff val="60000"/>
            </a:schemeClr>
          </a:solidFill>
        </p:spPr>
      </p:pic>
      <p:sp>
        <p:nvSpPr>
          <p:cNvPr id="3" name="Title 2">
            <a:extLst>
              <a:ext uri="{FF2B5EF4-FFF2-40B4-BE49-F238E27FC236}">
                <a16:creationId xmlns:a16="http://schemas.microsoft.com/office/drawing/2014/main" id="{23E994ED-D652-8760-FA56-E9B037A0059A}"/>
              </a:ext>
            </a:extLst>
          </p:cNvPr>
          <p:cNvSpPr>
            <a:spLocks noGrp="1"/>
          </p:cNvSpPr>
          <p:nvPr>
            <p:ph type="title"/>
          </p:nvPr>
        </p:nvSpPr>
        <p:spPr/>
        <p:txBody>
          <a:bodyPr/>
          <a:lstStyle/>
          <a:p>
            <a:r>
              <a:rPr lang="en-US">
                <a:latin typeface="+mj-lt"/>
              </a:rPr>
              <a:t>Presence and people</a:t>
            </a:r>
            <a:endParaRPr lang="en-US"/>
          </a:p>
        </p:txBody>
      </p:sp>
      <p:sp>
        <p:nvSpPr>
          <p:cNvPr id="4" name="Text Placeholder 3">
            <a:extLst>
              <a:ext uri="{FF2B5EF4-FFF2-40B4-BE49-F238E27FC236}">
                <a16:creationId xmlns:a16="http://schemas.microsoft.com/office/drawing/2014/main" id="{47D26D81-8E66-1506-F431-0F650882EE2D}"/>
              </a:ext>
            </a:extLst>
          </p:cNvPr>
          <p:cNvSpPr>
            <a:spLocks noGrp="1"/>
          </p:cNvSpPr>
          <p:nvPr>
            <p:ph type="body" sz="quarter" idx="13"/>
          </p:nvPr>
        </p:nvSpPr>
        <p:spPr>
          <a:xfrm>
            <a:off x="6203950" y="1998764"/>
            <a:ext cx="5400674" cy="3868316"/>
          </a:xfrm>
        </p:spPr>
        <p:txBody>
          <a:bodyPr/>
          <a:lstStyle/>
          <a:p>
            <a:pPr marL="0" indent="0">
              <a:buNone/>
            </a:pPr>
            <a:r>
              <a:rPr lang="en-GB" b="1">
                <a:latin typeface="+mj-lt"/>
              </a:rPr>
              <a:t>Local Presence</a:t>
            </a:r>
            <a:br>
              <a:rPr lang="en-GB"/>
            </a:br>
            <a:r>
              <a:rPr lang="en-GB"/>
              <a:t>With teams across five countries, twoday is deeply embedded in local business environments, enabling industry-specific insights, faster response times, and stronger collaboration to deliver impactful solutions.</a:t>
            </a:r>
          </a:p>
          <a:p>
            <a:pPr marL="0" indent="0">
              <a:buNone/>
            </a:pPr>
            <a:endParaRPr lang="en-GB"/>
          </a:p>
          <a:p>
            <a:pPr marL="0" indent="0">
              <a:buNone/>
            </a:pPr>
            <a:r>
              <a:rPr lang="en-GB" b="1">
                <a:latin typeface="+mj-lt"/>
              </a:rPr>
              <a:t>People First</a:t>
            </a:r>
            <a:br>
              <a:rPr lang="en-GB"/>
            </a:br>
            <a:r>
              <a:rPr lang="en-GB"/>
              <a:t>twoday prioritizes talent retention and growth, maintaining a low voluntary attrition rate. By fostering engagement and professional development, twoday remains an attractive, forward-thinking workplace.</a:t>
            </a:r>
          </a:p>
        </p:txBody>
      </p:sp>
      <p:sp>
        <p:nvSpPr>
          <p:cNvPr id="2" name="Text Placeholder 1">
            <a:extLst>
              <a:ext uri="{FF2B5EF4-FFF2-40B4-BE49-F238E27FC236}">
                <a16:creationId xmlns:a16="http://schemas.microsoft.com/office/drawing/2014/main" id="{FEFFEE4E-FC58-6512-28B7-BB13444565D0}"/>
              </a:ext>
            </a:extLst>
          </p:cNvPr>
          <p:cNvSpPr>
            <a:spLocks noGrp="1"/>
          </p:cNvSpPr>
          <p:nvPr>
            <p:ph type="body" sz="quarter" idx="11"/>
          </p:nvPr>
        </p:nvSpPr>
        <p:spPr/>
        <p:txBody>
          <a:bodyPr/>
          <a:lstStyle/>
          <a:p>
            <a:endParaRPr lang="en-NO"/>
          </a:p>
        </p:txBody>
      </p:sp>
      <p:pic>
        <p:nvPicPr>
          <p:cNvPr id="9" name="Picture 8">
            <a:extLst>
              <a:ext uri="{FF2B5EF4-FFF2-40B4-BE49-F238E27FC236}">
                <a16:creationId xmlns:a16="http://schemas.microsoft.com/office/drawing/2014/main" id="{54894412-D532-13F7-684C-F8C7A21C359E}"/>
              </a:ext>
            </a:extLst>
          </p:cNvPr>
          <p:cNvPicPr>
            <a:picLocks noChangeAspect="1"/>
          </p:cNvPicPr>
          <p:nvPr/>
        </p:nvPicPr>
        <p:blipFill>
          <a:blip r:embed="rId4"/>
          <a:stretch>
            <a:fillRect/>
          </a:stretch>
        </p:blipFill>
        <p:spPr>
          <a:xfrm>
            <a:off x="597000" y="793105"/>
            <a:ext cx="154106" cy="192632"/>
          </a:xfrm>
          <a:prstGeom prst="rect">
            <a:avLst/>
          </a:prstGeom>
        </p:spPr>
      </p:pic>
      <p:sp>
        <p:nvSpPr>
          <p:cNvPr id="10" name="TextBox 9">
            <a:extLst>
              <a:ext uri="{FF2B5EF4-FFF2-40B4-BE49-F238E27FC236}">
                <a16:creationId xmlns:a16="http://schemas.microsoft.com/office/drawing/2014/main" id="{FC3898F4-87B9-AA5D-BAB7-C86D88F93AEA}"/>
              </a:ext>
            </a:extLst>
          </p:cNvPr>
          <p:cNvSpPr txBox="1"/>
          <p:nvPr/>
        </p:nvSpPr>
        <p:spPr>
          <a:xfrm>
            <a:off x="834972" y="793105"/>
            <a:ext cx="858825" cy="184666"/>
          </a:xfrm>
          <a:prstGeom prst="rect">
            <a:avLst/>
          </a:prstGeom>
          <a:noFill/>
        </p:spPr>
        <p:txBody>
          <a:bodyPr wrap="none" lIns="0" tIns="0" rIns="0" bIns="0" rtlCol="0">
            <a:spAutoFit/>
          </a:bodyPr>
          <a:lstStyle/>
          <a:p>
            <a:r>
              <a:rPr lang="en-GB" sz="1200"/>
              <a:t>t</a:t>
            </a:r>
            <a:r>
              <a:rPr lang="en-NO" sz="1200"/>
              <a:t>woday office</a:t>
            </a:r>
          </a:p>
        </p:txBody>
      </p:sp>
    </p:spTree>
    <p:extLst>
      <p:ext uri="{BB962C8B-B14F-4D97-AF65-F5344CB8AC3E}">
        <p14:creationId xmlns:p14="http://schemas.microsoft.com/office/powerpoint/2010/main" val="279075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1861-A6D8-311C-DF6F-9E709EF3E917}"/>
              </a:ext>
            </a:extLst>
          </p:cNvPr>
          <p:cNvSpPr>
            <a:spLocks noGrp="1"/>
          </p:cNvSpPr>
          <p:nvPr>
            <p:ph type="title"/>
          </p:nvPr>
        </p:nvSpPr>
        <p:spPr/>
        <p:txBody>
          <a:bodyPr/>
          <a:lstStyle/>
          <a:p>
            <a:r>
              <a:rPr lang="en-US" err="1"/>
              <a:t>twoday</a:t>
            </a:r>
            <a:r>
              <a:rPr lang="en-US"/>
              <a:t> Executive Leadership Team</a:t>
            </a:r>
          </a:p>
        </p:txBody>
      </p:sp>
      <p:sp>
        <p:nvSpPr>
          <p:cNvPr id="5" name="Rounded Rectangle 4">
            <a:extLst>
              <a:ext uri="{FF2B5EF4-FFF2-40B4-BE49-F238E27FC236}">
                <a16:creationId xmlns:a16="http://schemas.microsoft.com/office/drawing/2014/main" id="{B5432D39-04B8-1258-2F7A-AC37BFD826BC}"/>
              </a:ext>
            </a:extLst>
          </p:cNvPr>
          <p:cNvSpPr/>
          <p:nvPr/>
        </p:nvSpPr>
        <p:spPr>
          <a:xfrm>
            <a:off x="597392" y="4720485"/>
            <a:ext cx="10972800" cy="410321"/>
          </a:xfrm>
          <a:prstGeom prst="roundRect">
            <a:avLst>
              <a:gd name="adj" fmla="val 2775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tx1"/>
                </a:solidFill>
                <a:latin typeface="+mj-lt"/>
              </a:rPr>
              <a:t>Chief Executive Officer </a:t>
            </a:r>
            <a:r>
              <a:rPr lang="en-NO" sz="1100">
                <a:solidFill>
                  <a:schemeClr val="tx1"/>
                </a:solidFill>
                <a:latin typeface="+mj-lt"/>
              </a:rPr>
              <a:t>– </a:t>
            </a:r>
            <a:r>
              <a:rPr lang="en-US" sz="1100">
                <a:solidFill>
                  <a:schemeClr val="tx1"/>
                </a:solidFill>
              </a:rPr>
              <a:t>Christian Pedersen</a:t>
            </a:r>
            <a:endParaRPr lang="en-NO" sz="1100">
              <a:solidFill>
                <a:schemeClr val="tx1"/>
              </a:solidFill>
            </a:endParaRPr>
          </a:p>
        </p:txBody>
      </p:sp>
      <p:sp>
        <p:nvSpPr>
          <p:cNvPr id="6" name="Rounded Rectangle 27">
            <a:extLst>
              <a:ext uri="{FF2B5EF4-FFF2-40B4-BE49-F238E27FC236}">
                <a16:creationId xmlns:a16="http://schemas.microsoft.com/office/drawing/2014/main" id="{DFF73C44-FBDF-50AA-0C3D-F684B0A33C6E}"/>
              </a:ext>
            </a:extLst>
          </p:cNvPr>
          <p:cNvSpPr/>
          <p:nvPr/>
        </p:nvSpPr>
        <p:spPr>
          <a:xfrm>
            <a:off x="2459037" y="1984018"/>
            <a:ext cx="1658491" cy="868680"/>
          </a:xfrm>
          <a:prstGeom prst="roundRect">
            <a:avLst>
              <a:gd name="adj" fmla="val 2168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tx1"/>
                </a:solidFill>
                <a:latin typeface="+mj-lt"/>
              </a:rPr>
              <a:t>Denmark</a:t>
            </a:r>
            <a:endParaRPr lang="en-NO" sz="1100">
              <a:solidFill>
                <a:schemeClr val="tx1"/>
              </a:solidFill>
              <a:latin typeface="+mj-lt"/>
            </a:endParaRPr>
          </a:p>
          <a:p>
            <a:pPr algn="ctr"/>
            <a:r>
              <a:rPr lang="en-US" sz="1100">
                <a:solidFill>
                  <a:schemeClr val="tx1"/>
                </a:solidFill>
              </a:rPr>
              <a:t>Lars Berthelsen</a:t>
            </a:r>
            <a:endParaRPr lang="en-NO" sz="1100">
              <a:solidFill>
                <a:schemeClr val="tx1"/>
              </a:solidFill>
            </a:endParaRPr>
          </a:p>
        </p:txBody>
      </p:sp>
      <p:sp>
        <p:nvSpPr>
          <p:cNvPr id="8" name="Rounded Rectangle 7">
            <a:extLst>
              <a:ext uri="{FF2B5EF4-FFF2-40B4-BE49-F238E27FC236}">
                <a16:creationId xmlns:a16="http://schemas.microsoft.com/office/drawing/2014/main" id="{3D8312E4-717F-B7B5-17FD-732F9FA71311}"/>
              </a:ext>
            </a:extLst>
          </p:cNvPr>
          <p:cNvSpPr/>
          <p:nvPr/>
        </p:nvSpPr>
        <p:spPr>
          <a:xfrm>
            <a:off x="4329615" y="1984018"/>
            <a:ext cx="1658490" cy="868680"/>
          </a:xfrm>
          <a:prstGeom prst="roundRect">
            <a:avLst>
              <a:gd name="adj" fmla="val 1734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latin typeface="+mj-lt"/>
              </a:rPr>
              <a:t>Norway</a:t>
            </a:r>
            <a:endParaRPr lang="en-GB" sz="1100">
              <a:solidFill>
                <a:schemeClr val="tx1"/>
              </a:solidFill>
            </a:endParaRPr>
          </a:p>
          <a:p>
            <a:pPr algn="ctr"/>
            <a:r>
              <a:rPr lang="nb-NO" sz="1100">
                <a:solidFill>
                  <a:schemeClr val="tx1"/>
                </a:solidFill>
              </a:rPr>
              <a:t>Kristin Nyberg</a:t>
            </a:r>
            <a:endParaRPr lang="en-GB" sz="1100">
              <a:solidFill>
                <a:schemeClr val="tx1"/>
              </a:solidFill>
            </a:endParaRPr>
          </a:p>
        </p:txBody>
      </p:sp>
      <p:sp>
        <p:nvSpPr>
          <p:cNvPr id="9" name="Rounded Rectangle 8">
            <a:extLst>
              <a:ext uri="{FF2B5EF4-FFF2-40B4-BE49-F238E27FC236}">
                <a16:creationId xmlns:a16="http://schemas.microsoft.com/office/drawing/2014/main" id="{D5A3E95E-2422-1BF4-8539-4D779C6D04B6}"/>
              </a:ext>
            </a:extLst>
          </p:cNvPr>
          <p:cNvSpPr/>
          <p:nvPr/>
        </p:nvSpPr>
        <p:spPr>
          <a:xfrm>
            <a:off x="6215976" y="1984058"/>
            <a:ext cx="1658490" cy="868680"/>
          </a:xfrm>
          <a:prstGeom prst="roundRect">
            <a:avLst>
              <a:gd name="adj" fmla="val 2081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tx1"/>
                </a:solidFill>
                <a:latin typeface="+mj-lt"/>
              </a:rPr>
              <a:t>Sweden</a:t>
            </a:r>
          </a:p>
          <a:p>
            <a:pPr algn="ctr"/>
            <a:r>
              <a:rPr lang="en-US" sz="1100">
                <a:solidFill>
                  <a:schemeClr val="tx1"/>
                </a:solidFill>
              </a:rPr>
              <a:t>Elias Inderberg</a:t>
            </a:r>
            <a:endParaRPr lang="en-US" sz="1100">
              <a:solidFill>
                <a:schemeClr val="tx1"/>
              </a:solidFill>
              <a:latin typeface="+mj-lt"/>
            </a:endParaRPr>
          </a:p>
        </p:txBody>
      </p:sp>
      <p:sp>
        <p:nvSpPr>
          <p:cNvPr id="10" name="Rounded Rectangle 34">
            <a:extLst>
              <a:ext uri="{FF2B5EF4-FFF2-40B4-BE49-F238E27FC236}">
                <a16:creationId xmlns:a16="http://schemas.microsoft.com/office/drawing/2014/main" id="{7DC944B2-EF04-1BBA-9F17-59C02B8382B6}"/>
              </a:ext>
            </a:extLst>
          </p:cNvPr>
          <p:cNvSpPr/>
          <p:nvPr/>
        </p:nvSpPr>
        <p:spPr>
          <a:xfrm>
            <a:off x="8090679" y="1984058"/>
            <a:ext cx="1642283" cy="868680"/>
          </a:xfrm>
          <a:prstGeom prst="roundRect">
            <a:avLst>
              <a:gd name="adj" fmla="val 1734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a:solidFill>
                  <a:schemeClr val="tx1"/>
                </a:solidFill>
                <a:latin typeface="+mj-lt"/>
              </a:rPr>
              <a:t>Finland &amp; Lithuania</a:t>
            </a:r>
            <a:endParaRPr lang="en-GB" sz="1100">
              <a:solidFill>
                <a:schemeClr val="tx1"/>
              </a:solidFill>
            </a:endParaRPr>
          </a:p>
          <a:p>
            <a:pPr algn="ctr"/>
            <a:r>
              <a:rPr lang="nb-NO" sz="1100">
                <a:solidFill>
                  <a:schemeClr val="tx1"/>
                </a:solidFill>
              </a:rPr>
              <a:t>Petri Lillberg</a:t>
            </a:r>
            <a:endParaRPr lang="en-GB" sz="1100">
              <a:solidFill>
                <a:schemeClr val="tx1"/>
              </a:solidFill>
            </a:endParaRPr>
          </a:p>
        </p:txBody>
      </p:sp>
      <p:sp>
        <p:nvSpPr>
          <p:cNvPr id="11" name="Rounded Rectangle 27">
            <a:extLst>
              <a:ext uri="{FF2B5EF4-FFF2-40B4-BE49-F238E27FC236}">
                <a16:creationId xmlns:a16="http://schemas.microsoft.com/office/drawing/2014/main" id="{F0C2B616-6954-E531-4593-E48029B446BA}"/>
              </a:ext>
            </a:extLst>
          </p:cNvPr>
          <p:cNvSpPr/>
          <p:nvPr/>
        </p:nvSpPr>
        <p:spPr>
          <a:xfrm>
            <a:off x="589646" y="3500438"/>
            <a:ext cx="1664072" cy="868680"/>
          </a:xfrm>
          <a:prstGeom prst="roundRect">
            <a:avLst>
              <a:gd name="adj" fmla="val 2168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tx1"/>
                </a:solidFill>
                <a:latin typeface="+mj-lt"/>
              </a:rPr>
              <a:t>Finance &amp; growth</a:t>
            </a:r>
            <a:endParaRPr lang="en-NO" sz="1100">
              <a:solidFill>
                <a:schemeClr val="tx1"/>
              </a:solidFill>
            </a:endParaRPr>
          </a:p>
          <a:p>
            <a:pPr algn="ctr"/>
            <a:r>
              <a:rPr lang="en-US" sz="1100">
                <a:solidFill>
                  <a:schemeClr val="tx1"/>
                </a:solidFill>
              </a:rPr>
              <a:t>Julian Maslen (int)</a:t>
            </a:r>
            <a:endParaRPr lang="en-NO" sz="1100">
              <a:solidFill>
                <a:schemeClr val="tx1"/>
              </a:solidFill>
            </a:endParaRPr>
          </a:p>
        </p:txBody>
      </p:sp>
      <p:sp>
        <p:nvSpPr>
          <p:cNvPr id="12" name="Rounded Rectangle 27">
            <a:extLst>
              <a:ext uri="{FF2B5EF4-FFF2-40B4-BE49-F238E27FC236}">
                <a16:creationId xmlns:a16="http://schemas.microsoft.com/office/drawing/2014/main" id="{3CDADEEF-FCD4-8135-01C5-9735318DF82E}"/>
              </a:ext>
            </a:extLst>
          </p:cNvPr>
          <p:cNvSpPr/>
          <p:nvPr/>
        </p:nvSpPr>
        <p:spPr>
          <a:xfrm>
            <a:off x="2453458" y="3500438"/>
            <a:ext cx="1664071" cy="868680"/>
          </a:xfrm>
          <a:prstGeom prst="roundRect">
            <a:avLst>
              <a:gd name="adj" fmla="val 2168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tx1"/>
                </a:solidFill>
                <a:latin typeface="+mj-lt"/>
              </a:rPr>
              <a:t>People &amp; culture</a:t>
            </a:r>
            <a:endParaRPr lang="en-NO" sz="1100">
              <a:solidFill>
                <a:schemeClr val="tx1"/>
              </a:solidFill>
            </a:endParaRPr>
          </a:p>
          <a:p>
            <a:pPr algn="ctr"/>
            <a:r>
              <a:rPr lang="en-US" sz="1100">
                <a:solidFill>
                  <a:schemeClr val="tx1"/>
                </a:solidFill>
              </a:rPr>
              <a:t>Lasse Mench (int)</a:t>
            </a:r>
            <a:endParaRPr lang="en-NO" sz="1100">
              <a:solidFill>
                <a:schemeClr val="tx1"/>
              </a:solidFill>
            </a:endParaRPr>
          </a:p>
        </p:txBody>
      </p:sp>
      <p:sp>
        <p:nvSpPr>
          <p:cNvPr id="13" name="Rounded Rectangle 27">
            <a:extLst>
              <a:ext uri="{FF2B5EF4-FFF2-40B4-BE49-F238E27FC236}">
                <a16:creationId xmlns:a16="http://schemas.microsoft.com/office/drawing/2014/main" id="{0F3B6ADA-1D6F-C4F4-0EEF-447E211F3F8E}"/>
              </a:ext>
            </a:extLst>
          </p:cNvPr>
          <p:cNvSpPr/>
          <p:nvPr/>
        </p:nvSpPr>
        <p:spPr>
          <a:xfrm>
            <a:off x="4342463" y="3500438"/>
            <a:ext cx="1648579" cy="868680"/>
          </a:xfrm>
          <a:prstGeom prst="roundRect">
            <a:avLst>
              <a:gd name="adj" fmla="val 2168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tx1"/>
                </a:solidFill>
                <a:latin typeface="+mj-lt"/>
              </a:rPr>
              <a:t>Marketing &amp; communications</a:t>
            </a:r>
            <a:endParaRPr lang="en-NO" sz="1100">
              <a:solidFill>
                <a:schemeClr val="tx1"/>
              </a:solidFill>
            </a:endParaRPr>
          </a:p>
          <a:p>
            <a:pPr algn="ctr"/>
            <a:r>
              <a:rPr lang="en-US" sz="1100">
                <a:solidFill>
                  <a:schemeClr val="tx1"/>
                </a:solidFill>
              </a:rPr>
              <a:t>Tone Johnsen (int)</a:t>
            </a:r>
            <a:endParaRPr lang="en-NO" sz="1100">
              <a:solidFill>
                <a:schemeClr val="tx1"/>
              </a:solidFill>
            </a:endParaRPr>
          </a:p>
        </p:txBody>
      </p:sp>
      <p:sp>
        <p:nvSpPr>
          <p:cNvPr id="14" name="Rounded Rectangle 27">
            <a:extLst>
              <a:ext uri="{FF2B5EF4-FFF2-40B4-BE49-F238E27FC236}">
                <a16:creationId xmlns:a16="http://schemas.microsoft.com/office/drawing/2014/main" id="{F3D7EE69-FBC7-D154-CE9A-452718EDBB72}"/>
              </a:ext>
            </a:extLst>
          </p:cNvPr>
          <p:cNvSpPr/>
          <p:nvPr/>
        </p:nvSpPr>
        <p:spPr>
          <a:xfrm>
            <a:off x="6215976" y="3500438"/>
            <a:ext cx="1648578" cy="868680"/>
          </a:xfrm>
          <a:prstGeom prst="roundRect">
            <a:avLst>
              <a:gd name="adj" fmla="val 2168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tx1"/>
                </a:solidFill>
                <a:latin typeface="+mj-lt"/>
              </a:rPr>
              <a:t>Operations</a:t>
            </a:r>
            <a:endParaRPr lang="en-NO" sz="1100">
              <a:solidFill>
                <a:schemeClr val="tx1"/>
              </a:solidFill>
            </a:endParaRPr>
          </a:p>
          <a:p>
            <a:pPr algn="ctr"/>
            <a:r>
              <a:rPr lang="en-US" sz="1100">
                <a:solidFill>
                  <a:schemeClr val="tx1"/>
                </a:solidFill>
              </a:rPr>
              <a:t>Tone Johnsen</a:t>
            </a:r>
            <a:endParaRPr lang="en-NO" sz="1100">
              <a:solidFill>
                <a:schemeClr val="tx1"/>
              </a:solidFill>
            </a:endParaRPr>
          </a:p>
        </p:txBody>
      </p:sp>
      <p:sp>
        <p:nvSpPr>
          <p:cNvPr id="15" name="Rounded Rectangle 27">
            <a:extLst>
              <a:ext uri="{FF2B5EF4-FFF2-40B4-BE49-F238E27FC236}">
                <a16:creationId xmlns:a16="http://schemas.microsoft.com/office/drawing/2014/main" id="{4F22878D-04B3-8FC8-4F4B-8A830D8B835E}"/>
              </a:ext>
            </a:extLst>
          </p:cNvPr>
          <p:cNvSpPr/>
          <p:nvPr/>
        </p:nvSpPr>
        <p:spPr>
          <a:xfrm>
            <a:off x="8082288" y="3500438"/>
            <a:ext cx="1656254" cy="868680"/>
          </a:xfrm>
          <a:prstGeom prst="roundRect">
            <a:avLst>
              <a:gd name="adj" fmla="val 2168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tx1"/>
                </a:solidFill>
                <a:latin typeface="+mj-lt"/>
              </a:rPr>
              <a:t>Transformation</a:t>
            </a:r>
            <a:endParaRPr lang="en-NO" sz="1100">
              <a:solidFill>
                <a:schemeClr val="tx1"/>
              </a:solidFill>
            </a:endParaRPr>
          </a:p>
          <a:p>
            <a:pPr algn="ctr"/>
            <a:r>
              <a:rPr lang="en-US" sz="1100">
                <a:solidFill>
                  <a:schemeClr val="tx1"/>
                </a:solidFill>
              </a:rPr>
              <a:t>Irene Blesvik</a:t>
            </a:r>
            <a:endParaRPr lang="en-NO" sz="1100">
              <a:solidFill>
                <a:schemeClr val="tx1"/>
              </a:solidFill>
            </a:endParaRPr>
          </a:p>
        </p:txBody>
      </p:sp>
      <p:sp>
        <p:nvSpPr>
          <p:cNvPr id="17" name="Rounded Rectangle 27">
            <a:extLst>
              <a:ext uri="{FF2B5EF4-FFF2-40B4-BE49-F238E27FC236}">
                <a16:creationId xmlns:a16="http://schemas.microsoft.com/office/drawing/2014/main" id="{7B0ECE39-59C8-4ED1-0326-276D56881F24}"/>
              </a:ext>
            </a:extLst>
          </p:cNvPr>
          <p:cNvSpPr/>
          <p:nvPr/>
        </p:nvSpPr>
        <p:spPr>
          <a:xfrm>
            <a:off x="9948863" y="3500438"/>
            <a:ext cx="1669606" cy="868680"/>
          </a:xfrm>
          <a:prstGeom prst="roundRect">
            <a:avLst>
              <a:gd name="adj" fmla="val 2168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tx1"/>
                </a:solidFill>
                <a:latin typeface="+mj-lt"/>
              </a:rPr>
              <a:t>Mergers &amp; acquisitions</a:t>
            </a:r>
            <a:endParaRPr lang="en-NO" sz="1100">
              <a:solidFill>
                <a:schemeClr val="tx1"/>
              </a:solidFill>
            </a:endParaRPr>
          </a:p>
          <a:p>
            <a:pPr algn="ctr"/>
            <a:r>
              <a:rPr lang="en-US" sz="1100">
                <a:solidFill>
                  <a:schemeClr val="tx1"/>
                </a:solidFill>
              </a:rPr>
              <a:t>Eric Gustavsson</a:t>
            </a:r>
            <a:endParaRPr lang="en-NO" sz="1100">
              <a:solidFill>
                <a:schemeClr val="tx1"/>
              </a:solidFill>
            </a:endParaRPr>
          </a:p>
        </p:txBody>
      </p:sp>
      <p:pic>
        <p:nvPicPr>
          <p:cNvPr id="21" name="Picture 20">
            <a:extLst>
              <a:ext uri="{FF2B5EF4-FFF2-40B4-BE49-F238E27FC236}">
                <a16:creationId xmlns:a16="http://schemas.microsoft.com/office/drawing/2014/main" id="{9CAF3185-F3D5-E64E-15D0-03969D4763A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004551" y="3107899"/>
            <a:ext cx="548640" cy="548640"/>
          </a:xfrm>
          <a:prstGeom prst="flowChartConnector">
            <a:avLst/>
          </a:prstGeom>
        </p:spPr>
      </p:pic>
      <p:pic>
        <p:nvPicPr>
          <p:cNvPr id="25" name="Picture 24" descr="A person smiling with her arms crossed&#10;&#10;Description automatically generated">
            <a:extLst>
              <a:ext uri="{FF2B5EF4-FFF2-40B4-BE49-F238E27FC236}">
                <a16:creationId xmlns:a16="http://schemas.microsoft.com/office/drawing/2014/main" id="{51035526-48BE-5383-B018-B8DDE1E611C7}"/>
              </a:ext>
            </a:extLst>
          </p:cNvPr>
          <p:cNvPicPr>
            <a:picLocks noChangeAspect="1"/>
          </p:cNvPicPr>
          <p:nvPr/>
        </p:nvPicPr>
        <p:blipFill>
          <a:blip r:embed="rId3"/>
          <a:stretch>
            <a:fillRect/>
          </a:stretch>
        </p:blipFill>
        <p:spPr>
          <a:xfrm>
            <a:off x="6802232" y="3107899"/>
            <a:ext cx="548640" cy="548640"/>
          </a:xfrm>
          <a:prstGeom prst="flowChartConnector">
            <a:avLst/>
          </a:prstGeom>
        </p:spPr>
      </p:pic>
      <p:pic>
        <p:nvPicPr>
          <p:cNvPr id="27" name="Picture 26">
            <a:extLst>
              <a:ext uri="{FF2B5EF4-FFF2-40B4-BE49-F238E27FC236}">
                <a16:creationId xmlns:a16="http://schemas.microsoft.com/office/drawing/2014/main" id="{D0F632A4-B2F1-B2BE-E3B9-1DF8F98DD5A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170923" y="3107899"/>
            <a:ext cx="501518" cy="548640"/>
          </a:xfrm>
          <a:prstGeom prst="flowChartConnector">
            <a:avLst/>
          </a:prstGeom>
        </p:spPr>
      </p:pic>
      <p:pic>
        <p:nvPicPr>
          <p:cNvPr id="29" name="Picture 28" descr="A person smiling at the camera&#10;&#10;Description automatically generated">
            <a:extLst>
              <a:ext uri="{FF2B5EF4-FFF2-40B4-BE49-F238E27FC236}">
                <a16:creationId xmlns:a16="http://schemas.microsoft.com/office/drawing/2014/main" id="{F1F6EFD8-3DD9-C818-7B73-9786F3B6FD4A}"/>
              </a:ext>
            </a:extLst>
          </p:cNvPr>
          <p:cNvPicPr>
            <a:picLocks noChangeAspect="1"/>
          </p:cNvPicPr>
          <p:nvPr/>
        </p:nvPicPr>
        <p:blipFill>
          <a:blip r:embed="rId5"/>
          <a:stretch>
            <a:fillRect/>
          </a:stretch>
        </p:blipFill>
        <p:spPr>
          <a:xfrm>
            <a:off x="11047796" y="4651325"/>
            <a:ext cx="556829" cy="548640"/>
          </a:xfrm>
          <a:prstGeom prst="flowChartConnector">
            <a:avLst/>
          </a:prstGeom>
        </p:spPr>
      </p:pic>
      <p:pic>
        <p:nvPicPr>
          <p:cNvPr id="31" name="Picture 30" descr="A person with a beard&#10;&#10;Description automatically generated">
            <a:extLst>
              <a:ext uri="{FF2B5EF4-FFF2-40B4-BE49-F238E27FC236}">
                <a16:creationId xmlns:a16="http://schemas.microsoft.com/office/drawing/2014/main" id="{03D08F2E-66A8-275F-DB4A-8D7A3033741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6744945" y="1574767"/>
            <a:ext cx="554975" cy="548640"/>
          </a:xfrm>
          <a:prstGeom prst="flowChartConnector">
            <a:avLst/>
          </a:prstGeom>
        </p:spPr>
      </p:pic>
      <p:pic>
        <p:nvPicPr>
          <p:cNvPr id="33" name="Picture 32" descr="A person in a suit&#10;&#10;Description automatically generated">
            <a:extLst>
              <a:ext uri="{FF2B5EF4-FFF2-40B4-BE49-F238E27FC236}">
                <a16:creationId xmlns:a16="http://schemas.microsoft.com/office/drawing/2014/main" id="{2E10C69B-3397-41C6-9AC1-F96476A8A73F}"/>
              </a:ext>
            </a:extLst>
          </p:cNvPr>
          <p:cNvPicPr>
            <a:picLocks noChangeAspect="1"/>
          </p:cNvPicPr>
          <p:nvPr/>
        </p:nvPicPr>
        <p:blipFill>
          <a:blip r:embed="rId8"/>
          <a:stretch>
            <a:fillRect/>
          </a:stretch>
        </p:blipFill>
        <p:spPr>
          <a:xfrm>
            <a:off x="10511870" y="3107899"/>
            <a:ext cx="546163" cy="548640"/>
          </a:xfrm>
          <a:prstGeom prst="flowChartConnector">
            <a:avLst/>
          </a:prstGeom>
        </p:spPr>
      </p:pic>
      <p:pic>
        <p:nvPicPr>
          <p:cNvPr id="35" name="Picture 34" descr="A person wearing glasses and a white sweater&#10;&#10;Description automatically generated">
            <a:extLst>
              <a:ext uri="{FF2B5EF4-FFF2-40B4-BE49-F238E27FC236}">
                <a16:creationId xmlns:a16="http://schemas.microsoft.com/office/drawing/2014/main" id="{F4DC9611-0938-EAA0-F79F-8776928AF624}"/>
              </a:ext>
            </a:extLst>
          </p:cNvPr>
          <p:cNvPicPr>
            <a:picLocks noChangeAspect="1"/>
          </p:cNvPicPr>
          <p:nvPr/>
        </p:nvPicPr>
        <p:blipFill>
          <a:blip r:embed="rId9"/>
          <a:stretch>
            <a:fillRect/>
          </a:stretch>
        </p:blipFill>
        <p:spPr>
          <a:xfrm>
            <a:off x="8637882" y="3107899"/>
            <a:ext cx="545066" cy="548640"/>
          </a:xfrm>
          <a:prstGeom prst="flowChartConnector">
            <a:avLst/>
          </a:prstGeom>
        </p:spPr>
      </p:pic>
      <p:pic>
        <p:nvPicPr>
          <p:cNvPr id="37" name="Picture 36" descr="A person with blonde hair&#10;&#10;Description automatically generated">
            <a:extLst>
              <a:ext uri="{FF2B5EF4-FFF2-40B4-BE49-F238E27FC236}">
                <a16:creationId xmlns:a16="http://schemas.microsoft.com/office/drawing/2014/main" id="{005251F8-D288-A12F-DA73-BE8528C2FC57}"/>
              </a:ext>
            </a:extLst>
          </p:cNvPr>
          <p:cNvPicPr>
            <a:picLocks noChangeAspect="1"/>
          </p:cNvPicPr>
          <p:nvPr/>
        </p:nvPicPr>
        <p:blipFill>
          <a:blip r:embed="rId10"/>
          <a:stretch>
            <a:fillRect/>
          </a:stretch>
        </p:blipFill>
        <p:spPr>
          <a:xfrm>
            <a:off x="4886447" y="1586972"/>
            <a:ext cx="560610" cy="548640"/>
          </a:xfrm>
          <a:prstGeom prst="flowChartConnector">
            <a:avLst/>
          </a:prstGeom>
        </p:spPr>
      </p:pic>
      <p:pic>
        <p:nvPicPr>
          <p:cNvPr id="39" name="Picture 38" descr="A person in a suit&#10;&#10;Description automatically generated">
            <a:extLst>
              <a:ext uri="{FF2B5EF4-FFF2-40B4-BE49-F238E27FC236}">
                <a16:creationId xmlns:a16="http://schemas.microsoft.com/office/drawing/2014/main" id="{423E8442-E547-6F8E-EB70-9BC1CF8ADFFB}"/>
              </a:ext>
            </a:extLst>
          </p:cNvPr>
          <p:cNvPicPr>
            <a:picLocks noChangeAspect="1"/>
          </p:cNvPicPr>
          <p:nvPr/>
        </p:nvPicPr>
        <p:blipFill>
          <a:blip r:embed="rId11"/>
          <a:stretch>
            <a:fillRect/>
          </a:stretch>
        </p:blipFill>
        <p:spPr>
          <a:xfrm>
            <a:off x="3007425" y="1570262"/>
            <a:ext cx="556135" cy="548640"/>
          </a:xfrm>
          <a:prstGeom prst="flowChartConnector">
            <a:avLst/>
          </a:prstGeom>
        </p:spPr>
      </p:pic>
      <p:pic>
        <p:nvPicPr>
          <p:cNvPr id="41" name="Picture 40" descr="A person in a suit&#10;&#10;Description automatically generated">
            <a:extLst>
              <a:ext uri="{FF2B5EF4-FFF2-40B4-BE49-F238E27FC236}">
                <a16:creationId xmlns:a16="http://schemas.microsoft.com/office/drawing/2014/main" id="{FA9BAF60-4FDE-4BD8-B750-2C31573C26CD}"/>
              </a:ext>
            </a:extLst>
          </p:cNvPr>
          <p:cNvPicPr>
            <a:picLocks noChangeAspect="1"/>
          </p:cNvPicPr>
          <p:nvPr/>
        </p:nvPicPr>
        <p:blipFill>
          <a:blip r:embed="rId12"/>
          <a:stretch>
            <a:fillRect/>
          </a:stretch>
        </p:blipFill>
        <p:spPr>
          <a:xfrm>
            <a:off x="8662724" y="1587012"/>
            <a:ext cx="517831" cy="548640"/>
          </a:xfrm>
          <a:prstGeom prst="flowChartConnector">
            <a:avLst/>
          </a:prstGeom>
        </p:spPr>
      </p:pic>
      <p:sp>
        <p:nvSpPr>
          <p:cNvPr id="3" name="Text Placeholder 3">
            <a:extLst>
              <a:ext uri="{FF2B5EF4-FFF2-40B4-BE49-F238E27FC236}">
                <a16:creationId xmlns:a16="http://schemas.microsoft.com/office/drawing/2014/main" id="{F8CBC888-6CAD-36D2-9EC3-2E72E8609C42}"/>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mn-lt"/>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endParaRPr lang="en-US"/>
          </a:p>
          <a:p>
            <a:endParaRPr lang="en-US"/>
          </a:p>
        </p:txBody>
      </p:sp>
      <p:pic>
        <p:nvPicPr>
          <p:cNvPr id="4" name="Picture 3" descr="A person smiling with her arms crossed&#10;&#10;Description automatically generated">
            <a:extLst>
              <a:ext uri="{FF2B5EF4-FFF2-40B4-BE49-F238E27FC236}">
                <a16:creationId xmlns:a16="http://schemas.microsoft.com/office/drawing/2014/main" id="{A55DFD3F-5857-C534-3E2E-E1881729DF42}"/>
              </a:ext>
            </a:extLst>
          </p:cNvPr>
          <p:cNvPicPr>
            <a:picLocks noChangeAspect="1"/>
          </p:cNvPicPr>
          <p:nvPr/>
        </p:nvPicPr>
        <p:blipFill>
          <a:blip r:embed="rId3"/>
          <a:stretch>
            <a:fillRect/>
          </a:stretch>
        </p:blipFill>
        <p:spPr>
          <a:xfrm>
            <a:off x="4892920" y="3107899"/>
            <a:ext cx="548640" cy="548640"/>
          </a:xfrm>
          <a:prstGeom prst="flowChartConnector">
            <a:avLst/>
          </a:prstGeom>
        </p:spPr>
      </p:pic>
    </p:spTree>
    <p:extLst>
      <p:ext uri="{BB962C8B-B14F-4D97-AF65-F5344CB8AC3E}">
        <p14:creationId xmlns:p14="http://schemas.microsoft.com/office/powerpoint/2010/main" val="1488834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23E84A-2591-D879-D6B5-7D34AEB2CB07}"/>
              </a:ext>
            </a:extLst>
          </p:cNvPr>
          <p:cNvSpPr>
            <a:spLocks noGrp="1"/>
          </p:cNvSpPr>
          <p:nvPr>
            <p:ph type="title"/>
          </p:nvPr>
        </p:nvSpPr>
        <p:spPr/>
        <p:txBody>
          <a:bodyPr/>
          <a:lstStyle/>
          <a:p>
            <a:r>
              <a:rPr lang="en-GB"/>
              <a:t>Strong and </a:t>
            </a:r>
            <a:br>
              <a:rPr lang="en-GB"/>
            </a:br>
            <a:r>
              <a:rPr lang="en-GB"/>
              <a:t>competent owner</a:t>
            </a:r>
            <a:endParaRPr lang="en-NO"/>
          </a:p>
        </p:txBody>
      </p:sp>
      <p:sp>
        <p:nvSpPr>
          <p:cNvPr id="4" name="Text Placeholder 3">
            <a:extLst>
              <a:ext uri="{FF2B5EF4-FFF2-40B4-BE49-F238E27FC236}">
                <a16:creationId xmlns:a16="http://schemas.microsoft.com/office/drawing/2014/main" id="{28BA9E88-2C50-E362-77BA-002EADF8E468}"/>
              </a:ext>
            </a:extLst>
          </p:cNvPr>
          <p:cNvSpPr>
            <a:spLocks noGrp="1"/>
          </p:cNvSpPr>
          <p:nvPr>
            <p:ph type="body" sz="quarter" idx="13"/>
          </p:nvPr>
        </p:nvSpPr>
        <p:spPr/>
        <p:txBody>
          <a:bodyPr/>
          <a:lstStyle/>
          <a:p>
            <a:r>
              <a:rPr lang="en-GB"/>
              <a:t>CVC is one of the largest private equity and investment firms in the world</a:t>
            </a:r>
          </a:p>
          <a:p>
            <a:endParaRPr lang="en-GB"/>
          </a:p>
          <a:p>
            <a:r>
              <a:rPr lang="en-GB"/>
              <a:t>Experienced team with Nordic presence</a:t>
            </a:r>
          </a:p>
          <a:p>
            <a:endParaRPr lang="en-GB"/>
          </a:p>
          <a:p>
            <a:r>
              <a:rPr lang="en-GB"/>
              <a:t>Believes in our strategy and will support our future growth both organically and through acquisitions</a:t>
            </a:r>
          </a:p>
          <a:p>
            <a:endParaRPr lang="en-GB"/>
          </a:p>
          <a:p>
            <a:endParaRPr lang="en-NO"/>
          </a:p>
        </p:txBody>
      </p:sp>
      <p:sp>
        <p:nvSpPr>
          <p:cNvPr id="5" name="Text Placeholder 4">
            <a:extLst>
              <a:ext uri="{FF2B5EF4-FFF2-40B4-BE49-F238E27FC236}">
                <a16:creationId xmlns:a16="http://schemas.microsoft.com/office/drawing/2014/main" id="{EC5F99FB-5599-25D4-3265-6E8F802313DF}"/>
              </a:ext>
            </a:extLst>
          </p:cNvPr>
          <p:cNvSpPr>
            <a:spLocks noGrp="1"/>
          </p:cNvSpPr>
          <p:nvPr>
            <p:ph type="body" sz="quarter" idx="11"/>
          </p:nvPr>
        </p:nvSpPr>
        <p:spPr/>
        <p:txBody>
          <a:bodyPr/>
          <a:lstStyle/>
          <a:p>
            <a:endParaRPr lang="en-NO"/>
          </a:p>
        </p:txBody>
      </p:sp>
      <p:pic>
        <p:nvPicPr>
          <p:cNvPr id="8" name="Pladsholder til billede 6">
            <a:extLst>
              <a:ext uri="{FF2B5EF4-FFF2-40B4-BE49-F238E27FC236}">
                <a16:creationId xmlns:a16="http://schemas.microsoft.com/office/drawing/2014/main" id="{71F21DB3-38DA-FBC7-E30F-CFFCAC652912}"/>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a:xfrm>
            <a:off x="6203951" y="476251"/>
            <a:ext cx="5400675" cy="5400675"/>
          </a:xfrm>
        </p:spPr>
      </p:pic>
      <p:pic>
        <p:nvPicPr>
          <p:cNvPr id="9" name="Google Shape;1110;p88">
            <a:extLst>
              <a:ext uri="{FF2B5EF4-FFF2-40B4-BE49-F238E27FC236}">
                <a16:creationId xmlns:a16="http://schemas.microsoft.com/office/drawing/2014/main" id="{55BA200F-9D57-C8EF-55E9-D8395E013115}"/>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458109" y="2657637"/>
            <a:ext cx="2887782" cy="1042025"/>
          </a:xfrm>
          <a:prstGeom prst="rect">
            <a:avLst/>
          </a:prstGeom>
          <a:noFill/>
          <a:ln>
            <a:noFill/>
          </a:ln>
        </p:spPr>
      </p:pic>
    </p:spTree>
    <p:extLst>
      <p:ext uri="{BB962C8B-B14F-4D97-AF65-F5344CB8AC3E}">
        <p14:creationId xmlns:p14="http://schemas.microsoft.com/office/powerpoint/2010/main" val="670355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C053640-2A09-85C7-85F4-105A339436C5}"/>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p:blipFill>
        <p:spPr>
          <a:xfrm>
            <a:off x="-1093099" y="0"/>
            <a:ext cx="6325499" cy="6858000"/>
          </a:xfrm>
        </p:spPr>
      </p:pic>
      <p:sp>
        <p:nvSpPr>
          <p:cNvPr id="3" name="Title 2">
            <a:extLst>
              <a:ext uri="{FF2B5EF4-FFF2-40B4-BE49-F238E27FC236}">
                <a16:creationId xmlns:a16="http://schemas.microsoft.com/office/drawing/2014/main" id="{6C43F3F9-3957-543D-4825-8297FF3C476D}"/>
              </a:ext>
            </a:extLst>
          </p:cNvPr>
          <p:cNvSpPr>
            <a:spLocks noGrp="1"/>
          </p:cNvSpPr>
          <p:nvPr>
            <p:ph type="title"/>
          </p:nvPr>
        </p:nvSpPr>
        <p:spPr/>
        <p:txBody>
          <a:bodyPr/>
          <a:lstStyle/>
          <a:p>
            <a:r>
              <a:rPr lang="en-US" b="1"/>
              <a:t>Attractive</a:t>
            </a:r>
            <a:r>
              <a:rPr lang="en-US"/>
              <a:t> employee incentive program</a:t>
            </a:r>
          </a:p>
        </p:txBody>
      </p:sp>
      <p:sp>
        <p:nvSpPr>
          <p:cNvPr id="4" name="Text Placeholder 3">
            <a:extLst>
              <a:ext uri="{FF2B5EF4-FFF2-40B4-BE49-F238E27FC236}">
                <a16:creationId xmlns:a16="http://schemas.microsoft.com/office/drawing/2014/main" id="{DEA268B1-5869-C9C4-BD71-403C7F52AEF5}"/>
              </a:ext>
            </a:extLst>
          </p:cNvPr>
          <p:cNvSpPr>
            <a:spLocks noGrp="1"/>
          </p:cNvSpPr>
          <p:nvPr>
            <p:ph type="body" sz="quarter" idx="13"/>
          </p:nvPr>
        </p:nvSpPr>
        <p:spPr/>
        <p:txBody>
          <a:bodyPr/>
          <a:lstStyle/>
          <a:p>
            <a:pPr>
              <a:spcBef>
                <a:spcPts val="0"/>
              </a:spcBef>
            </a:pPr>
            <a:r>
              <a:rPr lang="en-US"/>
              <a:t>Unique and attractive employee incentive program</a:t>
            </a:r>
          </a:p>
          <a:p>
            <a:pPr>
              <a:spcBef>
                <a:spcPts val="0"/>
              </a:spcBef>
            </a:pPr>
            <a:endParaRPr lang="en-US"/>
          </a:p>
          <a:p>
            <a:pPr>
              <a:spcBef>
                <a:spcPts val="0"/>
              </a:spcBef>
            </a:pPr>
            <a:r>
              <a:rPr lang="en-US"/>
              <a:t>Give all our employees the opportunity to invest </a:t>
            </a:r>
            <a:br>
              <a:rPr lang="en-US"/>
            </a:br>
            <a:r>
              <a:rPr lang="en-US"/>
              <a:t>and take ownership in the company</a:t>
            </a:r>
          </a:p>
          <a:p>
            <a:pPr>
              <a:spcBef>
                <a:spcPts val="0"/>
              </a:spcBef>
            </a:pPr>
            <a:endParaRPr lang="en-US"/>
          </a:p>
          <a:p>
            <a:pPr>
              <a:spcBef>
                <a:spcPts val="0"/>
              </a:spcBef>
            </a:pPr>
            <a:r>
              <a:rPr lang="en-US"/>
              <a:t>Invest on the same level as our owners in CVC</a:t>
            </a:r>
          </a:p>
          <a:p>
            <a:pPr>
              <a:spcBef>
                <a:spcPts val="0"/>
              </a:spcBef>
            </a:pPr>
            <a:endParaRPr lang="en-US"/>
          </a:p>
          <a:p>
            <a:pPr>
              <a:spcBef>
                <a:spcPts val="0"/>
              </a:spcBef>
            </a:pPr>
            <a:r>
              <a:rPr lang="en-US"/>
              <a:t>Opportunity to personally take part in the growth </a:t>
            </a:r>
            <a:br>
              <a:rPr lang="en-US"/>
            </a:br>
            <a:r>
              <a:rPr lang="en-US"/>
              <a:t>going forward</a:t>
            </a:r>
          </a:p>
          <a:p>
            <a:endParaRPr lang="en-NO"/>
          </a:p>
        </p:txBody>
      </p:sp>
      <p:sp>
        <p:nvSpPr>
          <p:cNvPr id="2" name="Text Placeholder 1">
            <a:extLst>
              <a:ext uri="{FF2B5EF4-FFF2-40B4-BE49-F238E27FC236}">
                <a16:creationId xmlns:a16="http://schemas.microsoft.com/office/drawing/2014/main" id="{4E075135-1C7F-6560-F7D2-5C9F4DF4DE61}"/>
              </a:ext>
            </a:extLst>
          </p:cNvPr>
          <p:cNvSpPr>
            <a:spLocks noGrp="1"/>
          </p:cNvSpPr>
          <p:nvPr>
            <p:ph type="body" sz="quarter" idx="11"/>
          </p:nvPr>
        </p:nvSpPr>
        <p:spPr/>
        <p:txBody>
          <a:bodyPr/>
          <a:lstStyle/>
          <a:p>
            <a:endParaRPr lang="en-NO"/>
          </a:p>
        </p:txBody>
      </p:sp>
    </p:spTree>
    <p:extLst>
      <p:ext uri="{BB962C8B-B14F-4D97-AF65-F5344CB8AC3E}">
        <p14:creationId xmlns:p14="http://schemas.microsoft.com/office/powerpoint/2010/main" val="36973394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woday master">
  <a:themeElements>
    <a:clrScheme name="twoday">
      <a:dk1>
        <a:srgbClr val="171717"/>
      </a:dk1>
      <a:lt1>
        <a:srgbClr val="FFFFFF"/>
      </a:lt1>
      <a:dk2>
        <a:srgbClr val="3C3C3C"/>
      </a:dk2>
      <a:lt2>
        <a:srgbClr val="C8C8C8"/>
      </a:lt2>
      <a:accent1>
        <a:srgbClr val="00E277"/>
      </a:accent1>
      <a:accent2>
        <a:srgbClr val="009CE9"/>
      </a:accent2>
      <a:accent3>
        <a:srgbClr val="FF3442"/>
      </a:accent3>
      <a:accent4>
        <a:srgbClr val="FF8439"/>
      </a:accent4>
      <a:accent5>
        <a:srgbClr val="FFBC57"/>
      </a:accent5>
      <a:accent6>
        <a:srgbClr val="FAED98"/>
      </a:accent6>
      <a:hlink>
        <a:srgbClr val="171717"/>
      </a:hlink>
      <a:folHlink>
        <a:srgbClr val="171717"/>
      </a:folHlink>
    </a:clrScheme>
    <a:fontScheme name="twoday Franklin Gothic">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sz="9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headEnd type="none" w="med" len="med"/>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ctr">
          <a:defRPr sz="1000"/>
        </a:defPPr>
      </a:lstStyle>
    </a:txDef>
  </a:objectDefaults>
  <a:extraClrSchemeLst/>
  <a:extLst>
    <a:ext uri="{05A4C25C-085E-4340-85A3-A5531E510DB2}">
      <thm15:themeFamily xmlns:thm15="http://schemas.microsoft.com/office/thememl/2012/main" name="twoday - presentation master" id="{6F391F9E-4F34-5C4F-82A9-C0BD11146932}" vid="{776BEA52-6301-2547-B110-3189F4DC73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twoday master</Template>
  <TotalTime>454</TotalTime>
  <Words>4010</Words>
  <Application>Microsoft Macintosh PowerPoint</Application>
  <PresentationFormat>Widescreen</PresentationFormat>
  <Paragraphs>531</Paragraphs>
  <Slides>34</Slides>
  <Notes>19</Notes>
  <HiddenSlides>1</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5" baseType="lpstr">
      <vt:lpstr>Yu Gothic Light</vt:lpstr>
      <vt:lpstr>Arial</vt:lpstr>
      <vt:lpstr>Bookman Old Style</vt:lpstr>
      <vt:lpstr>Franklin Gothic Book</vt:lpstr>
      <vt:lpstr>Franklin Gothic Demi</vt:lpstr>
      <vt:lpstr>Helvetica</vt:lpstr>
      <vt:lpstr>Normal systemskrift</vt:lpstr>
      <vt:lpstr>Segoe UI</vt:lpstr>
      <vt:lpstr>Ubuntu Light</vt:lpstr>
      <vt:lpstr>twoday master</vt:lpstr>
      <vt:lpstr>think-cell Slide</vt:lpstr>
      <vt:lpstr>Content / Guide slide</vt:lpstr>
      <vt:lpstr>We create a better tomorrow through technology</vt:lpstr>
      <vt:lpstr>Megatrends are transforming our market and shaping demands  </vt:lpstr>
      <vt:lpstr>Stronger together</vt:lpstr>
      <vt:lpstr>Who is twoday?</vt:lpstr>
      <vt:lpstr>Presence and people</vt:lpstr>
      <vt:lpstr>twoday Executive Leadership Team</vt:lpstr>
      <vt:lpstr>Strong and  competent owner</vt:lpstr>
      <vt:lpstr>Attractive employee incentive program</vt:lpstr>
      <vt:lpstr>Employee engagement driving growth</vt:lpstr>
      <vt:lpstr>twoday at a glance</vt:lpstr>
      <vt:lpstr>Partnerships &amp; Certificates</vt:lpstr>
      <vt:lpstr>Most impactful partner for data-intense and design-led digital engineering</vt:lpstr>
      <vt:lpstr>Industry impact of global megatrends</vt:lpstr>
      <vt:lpstr>Industries</vt:lpstr>
      <vt:lpstr>Solving industry challenges with technology</vt:lpstr>
      <vt:lpstr>Energy &amp; Utilities </vt:lpstr>
      <vt:lpstr>Industrials &amp; Manufacturing</vt:lpstr>
      <vt:lpstr>Health &amp; Life Sciences </vt:lpstr>
      <vt:lpstr>Government</vt:lpstr>
      <vt:lpstr>Our services</vt:lpstr>
      <vt:lpstr>Uniting global reach and local strengths</vt:lpstr>
      <vt:lpstr>Data &amp; AI</vt:lpstr>
      <vt:lpstr>Transforming tomorrow through Data &amp; AI</vt:lpstr>
      <vt:lpstr>Software Engineering</vt:lpstr>
      <vt:lpstr>Cloud Platform &amp; Security </vt:lpstr>
      <vt:lpstr>Digital Experience</vt:lpstr>
      <vt:lpstr>Business Applications</vt:lpstr>
      <vt:lpstr>Why customers  choose twoday</vt:lpstr>
      <vt:lpstr>The Norwegian Directorate of Labour and Welfare</vt:lpstr>
      <vt:lpstr>Elnetselskabet N1</vt:lpstr>
      <vt:lpstr>GN Store Nord </vt:lpstr>
      <vt:lpstr>UPM</vt:lpstr>
      <vt:lpstr>Contact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Master</dc:title>
  <dc:subject/>
  <dc:creator>Sondre Hårstad</dc:creator>
  <cp:keywords/>
  <dc:description/>
  <cp:lastModifiedBy>Sondre Hårstad</cp:lastModifiedBy>
  <cp:revision>2</cp:revision>
  <dcterms:created xsi:type="dcterms:W3CDTF">2024-04-03T06:31:45Z</dcterms:created>
  <dcterms:modified xsi:type="dcterms:W3CDTF">2025-05-28T14:06:21Z</dcterms:modified>
  <cp:category/>
</cp:coreProperties>
</file>